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303" r:id="rId4"/>
    <p:sldId id="306" r:id="rId5"/>
    <p:sldId id="307" r:id="rId6"/>
    <p:sldId id="312" r:id="rId7"/>
    <p:sldId id="308" r:id="rId8"/>
    <p:sldId id="309" r:id="rId9"/>
    <p:sldId id="313" r:id="rId10"/>
    <p:sldId id="314" r:id="rId11"/>
    <p:sldId id="310" r:id="rId12"/>
    <p:sldId id="315" r:id="rId13"/>
    <p:sldId id="316" r:id="rId14"/>
    <p:sldId id="317" r:id="rId15"/>
    <p:sldId id="284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ILA MÁRCIA BORGES BATISTA" initials="LMBB" lastIdx="1" clrIdx="0">
    <p:extLst>
      <p:ext uri="{19B8F6BF-5375-455C-9EA6-DF929625EA0E}">
        <p15:presenceInfo xmlns:p15="http://schemas.microsoft.com/office/powerpoint/2012/main" userId="S-1-5-21-2017985670-1941111237-166550094-545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71D"/>
    <a:srgbClr val="2B3616"/>
    <a:srgbClr val="2832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63" autoAdjust="0"/>
    <p:restoredTop sz="94660"/>
  </p:normalViewPr>
  <p:slideViewPr>
    <p:cSldViewPr>
      <p:cViewPr varScale="1">
        <p:scale>
          <a:sx n="115" d="100"/>
          <a:sy n="115" d="100"/>
        </p:scale>
        <p:origin x="207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911E7-3A00-460A-B215-C4394F6993F6}" type="datetimeFigureOut">
              <a:rPr lang="pt-BR" smtClean="0"/>
              <a:t>12/03/2020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FFE9D-9913-4334-9E59-938AE6A081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649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533400" y="334963"/>
            <a:ext cx="2219325" cy="16652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Lembrar da integração com outras ações do MEC no momento de desenvolver os planos táticos. EX:</a:t>
            </a:r>
            <a:r>
              <a:rPr lang="pt-BR" baseline="0" dirty="0"/>
              <a:t> </a:t>
            </a:r>
            <a:r>
              <a:rPr lang="pt-BR" baseline="0" dirty="0" err="1"/>
              <a:t>Proinfo</a:t>
            </a:r>
            <a:r>
              <a:rPr lang="pt-BR" baseline="0" dirty="0"/>
              <a:t> para disponibilização de recursos pedagógicos.</a:t>
            </a:r>
          </a:p>
          <a:p>
            <a:r>
              <a:rPr lang="pt-BR" baseline="0" dirty="0"/>
              <a:t>Separar o que é NOVIDADE do que já está </a:t>
            </a:r>
            <a:r>
              <a:rPr lang="pt-BR" baseline="0"/>
              <a:t>em execução.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61DD1-5158-40D7-B35B-54F52159F966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3651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533400" y="334963"/>
            <a:ext cx="2219325" cy="16652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Lembrar da integração com outras ações do MEC no momento de desenvolver os planos táticos. EX:</a:t>
            </a:r>
            <a:r>
              <a:rPr lang="pt-BR" baseline="0" dirty="0"/>
              <a:t> </a:t>
            </a:r>
            <a:r>
              <a:rPr lang="pt-BR" baseline="0" dirty="0" err="1"/>
              <a:t>Proinfo</a:t>
            </a:r>
            <a:r>
              <a:rPr lang="pt-BR" baseline="0" dirty="0"/>
              <a:t> para disponibilização de recursos pedagógicos.</a:t>
            </a:r>
          </a:p>
          <a:p>
            <a:r>
              <a:rPr lang="pt-BR" baseline="0" dirty="0"/>
              <a:t>Separar o que é NOVIDADE do que já está </a:t>
            </a:r>
            <a:r>
              <a:rPr lang="pt-BR" baseline="0"/>
              <a:t>em execução.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61DD1-5158-40D7-B35B-54F52159F966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787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4675-5FBE-4BFB-B757-2C5F064DC0EB}" type="datetimeFigureOut">
              <a:rPr lang="pt-BR" smtClean="0"/>
              <a:t>12/03/2020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53AE-83B1-4904-8346-27C70CE118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352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4675-5FBE-4BFB-B757-2C5F064DC0EB}" type="datetimeFigureOut">
              <a:rPr lang="pt-BR" smtClean="0"/>
              <a:t>12/03/2020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53AE-83B1-4904-8346-27C70CE118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099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4675-5FBE-4BFB-B757-2C5F064DC0EB}" type="datetimeFigureOut">
              <a:rPr lang="pt-BR" smtClean="0"/>
              <a:t>12/03/2020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53AE-83B1-4904-8346-27C70CE118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4892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024675-5FBE-4BFB-B757-2C5F064DC0EB}" type="datetimeFigureOut">
              <a:rPr lang="pt-BR" smtClean="0"/>
              <a:t>12/03/2020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7853AE-83B1-4904-8346-27C70CE118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80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4675-5FBE-4BFB-B757-2C5F064DC0EB}" type="datetimeFigureOut">
              <a:rPr lang="pt-BR" smtClean="0"/>
              <a:t>12/03/2020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53AE-83B1-4904-8346-27C70CE118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23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4675-5FBE-4BFB-B757-2C5F064DC0EB}" type="datetimeFigureOut">
              <a:rPr lang="pt-BR" smtClean="0"/>
              <a:t>12/03/2020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53AE-83B1-4904-8346-27C70CE118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3107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4675-5FBE-4BFB-B757-2C5F064DC0EB}" type="datetimeFigureOut">
              <a:rPr lang="pt-BR" smtClean="0"/>
              <a:t>12/03/2020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53AE-83B1-4904-8346-27C70CE118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27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4675-5FBE-4BFB-B757-2C5F064DC0EB}" type="datetimeFigureOut">
              <a:rPr lang="pt-BR" smtClean="0"/>
              <a:t>12/03/2020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53AE-83B1-4904-8346-27C70CE118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945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4675-5FBE-4BFB-B757-2C5F064DC0EB}" type="datetimeFigureOut">
              <a:rPr lang="pt-BR" smtClean="0"/>
              <a:t>12/03/2020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53AE-83B1-4904-8346-27C70CE118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871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4675-5FBE-4BFB-B757-2C5F064DC0EB}" type="datetimeFigureOut">
              <a:rPr lang="pt-BR" smtClean="0"/>
              <a:t>12/03/2020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53AE-83B1-4904-8346-27C70CE118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3209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4675-5FBE-4BFB-B757-2C5F064DC0EB}" type="datetimeFigureOut">
              <a:rPr lang="pt-BR" smtClean="0"/>
              <a:t>12/03/2020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53AE-83B1-4904-8346-27C70CE118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4552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4675-5FBE-4BFB-B757-2C5F064DC0EB}" type="datetimeFigureOut">
              <a:rPr lang="pt-BR" smtClean="0"/>
              <a:t>12/03/2020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53AE-83B1-4904-8346-27C70CE118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78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4675-5FBE-4BFB-B757-2C5F064DC0EB}" type="datetimeFigureOut">
              <a:rPr lang="pt-BR" smtClean="0"/>
              <a:t>12/03/2020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53AE-83B1-4904-8346-27C70CE118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796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24675-5FBE-4BFB-B757-2C5F064DC0EB}" type="datetimeFigureOut">
              <a:rPr lang="pt-BR" smtClean="0"/>
              <a:t>12/03/2020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853AE-83B1-4904-8346-27C70CE118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489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09320"/>
            <a:ext cx="8737175" cy="424110"/>
          </a:xfrm>
          <a:prstGeom prst="rect">
            <a:avLst/>
          </a:prstGeom>
        </p:spPr>
      </p:pic>
      <p:sp>
        <p:nvSpPr>
          <p:cNvPr id="14" name="Retângulo 13"/>
          <p:cNvSpPr/>
          <p:nvPr userDrawn="1"/>
        </p:nvSpPr>
        <p:spPr>
          <a:xfrm>
            <a:off x="1187624" y="1880828"/>
            <a:ext cx="7272808" cy="3096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 userDrawn="1"/>
        </p:nvSpPr>
        <p:spPr>
          <a:xfrm>
            <a:off x="1115616" y="1700808"/>
            <a:ext cx="7056784" cy="3276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7" y="1052736"/>
            <a:ext cx="8414733" cy="442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0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livrodidatico@fnde.gov.br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Y:\Publicidade\2019\Logo Governo Federal\FNDE-MEC-GO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877272"/>
            <a:ext cx="3810000" cy="81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7"/>
            <a:ext cx="9144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08472" y="1916332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solidFill>
                  <a:srgbClr val="283214"/>
                </a:solidFill>
                <a:latin typeface="Poetsen One" panose="020108030300000D0203" pitchFamily="2" charset="0"/>
              </a:rPr>
              <a:t>O FLUXO DO PROGRAMA NACIONAL DO LIVRO E DO MATERIAL DIDÁTICO - PNLD</a:t>
            </a:r>
            <a:endParaRPr lang="pt-BR" sz="3600" dirty="0">
              <a:solidFill>
                <a:srgbClr val="283214"/>
              </a:solidFill>
              <a:latin typeface="Poetsen One" panose="020108030300000D0203" pitchFamily="2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72521" y="5217830"/>
            <a:ext cx="7923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70000"/>
              <a:defRPr/>
            </a:pPr>
            <a:r>
              <a:rPr lang="pt-BR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Lívia Moura </a:t>
            </a:r>
            <a:r>
              <a:rPr lang="pt-BR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Delfino dos Santos</a:t>
            </a:r>
            <a:endParaRPr lang="pt-BR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>
              <a:buClr>
                <a:schemeClr val="accent1"/>
              </a:buClr>
              <a:buSzPct val="70000"/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COORDENAÇÃO DE HABILITAÇÃO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 REGISTRO - COHER</a:t>
            </a:r>
          </a:p>
        </p:txBody>
      </p:sp>
    </p:spTree>
    <p:extLst>
      <p:ext uri="{BB962C8B-B14F-4D97-AF65-F5344CB8AC3E}">
        <p14:creationId xmlns:p14="http://schemas.microsoft.com/office/powerpoint/2010/main" val="281363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2369" y="0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i="1" dirty="0">
                <a:solidFill>
                  <a:srgbClr val="4BACC6">
                    <a:lumMod val="75000"/>
                  </a:srgbClr>
                </a:solidFill>
              </a:rPr>
              <a:t>O FLUXO DO PNLD</a:t>
            </a: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32369" y="764704"/>
            <a:ext cx="5580062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980728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solidFill>
                  <a:srgbClr val="4BACC6">
                    <a:lumMod val="75000"/>
                  </a:srgbClr>
                </a:solidFill>
                <a:latin typeface="+mj-lt"/>
              </a:rPr>
              <a:t>Avaliação Pedagógica</a:t>
            </a:r>
            <a:endParaRPr lang="pt-BR" sz="2800" b="1" i="1" dirty="0">
              <a:solidFill>
                <a:srgbClr val="4BACC6">
                  <a:lumMod val="75000"/>
                </a:srgbClr>
              </a:solidFill>
              <a:latin typeface="+mj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31540" y="1988840"/>
            <a:ext cx="82089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Wingdings" panose="05000000000000000000" pitchFamily="2" charset="2"/>
              <a:buChar char="Ø"/>
              <a:defRPr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Coordenada pela Secretaria de Educação Básica/MEC;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  <a:defRPr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  <a:defRPr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Art. 10, incisos I a VIII, apresenta os critérios utilizados pela avaliação pedagógica, além dos definidos nos editais. (Decreto 9.099/2017)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  <a:defRPr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  <a:defRPr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Art. 11 – A avaliação pedagógica contará com comissão técnica específica, cuja vigência corresponderá a cada ciclo a que se referir o processo de avaliação. (Decreto 9.099/2017)</a:t>
            </a:r>
          </a:p>
        </p:txBody>
      </p:sp>
    </p:spTree>
    <p:extLst>
      <p:ext uri="{BB962C8B-B14F-4D97-AF65-F5344CB8AC3E}">
        <p14:creationId xmlns:p14="http://schemas.microsoft.com/office/powerpoint/2010/main" val="57048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2369" y="0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i="1" dirty="0">
                <a:solidFill>
                  <a:srgbClr val="4BACC6">
                    <a:lumMod val="75000"/>
                  </a:srgbClr>
                </a:solidFill>
              </a:rPr>
              <a:t>O FLUXO DO PNLD</a:t>
            </a: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32369" y="764704"/>
            <a:ext cx="5580062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980728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solidFill>
                  <a:srgbClr val="4BACC6">
                    <a:lumMod val="75000"/>
                  </a:srgbClr>
                </a:solidFill>
                <a:latin typeface="+mj-lt"/>
              </a:rPr>
              <a:t>Habilitação de Editores e das Obras Inscritas</a:t>
            </a:r>
            <a:endParaRPr lang="pt-BR" sz="2800" b="1" i="1" dirty="0">
              <a:solidFill>
                <a:srgbClr val="4BACC6">
                  <a:lumMod val="75000"/>
                </a:srgbClr>
              </a:solidFill>
              <a:latin typeface="+mj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31540" y="1988840"/>
            <a:ext cx="82089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Wingdings" panose="05000000000000000000" pitchFamily="2" charset="2"/>
              <a:buChar char="Ø"/>
              <a:defRPr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75556" y="4365104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“... etapa de Habilitação consiste na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verificação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das obras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inscritas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 dos respectivos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previstos no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edital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com base nos dados registrados no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SIMEC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pelo participante e de acordo com as exigências previstas na Lei nº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8.666/93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na Lei nº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9.610/98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 demais legislações relacionadas.” </a:t>
            </a:r>
          </a:p>
        </p:txBody>
      </p:sp>
      <p:sp>
        <p:nvSpPr>
          <p:cNvPr id="5" name="Retângulo 4"/>
          <p:cNvSpPr/>
          <p:nvPr/>
        </p:nvSpPr>
        <p:spPr>
          <a:xfrm>
            <a:off x="575555" y="2027456"/>
            <a:ext cx="79127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Habilitação do editor inclui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sobre os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cadastrais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dados dos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representantes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 sobre as regularidades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jurídica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econômico-financeira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registrados no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SICAF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 no Tribunal Superior do Trabalho –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de acordo com o previsto na Lei nº 8.666/93, no Decreto nº 3.722/01, Decreto 4.485/02, IN nº 02/10 – SLTI/MPOG, Lei nº 12.440/11, e respectivas alterações.” </a:t>
            </a:r>
          </a:p>
        </p:txBody>
      </p:sp>
    </p:spTree>
    <p:extLst>
      <p:ext uri="{BB962C8B-B14F-4D97-AF65-F5344CB8AC3E}">
        <p14:creationId xmlns:p14="http://schemas.microsoft.com/office/powerpoint/2010/main" val="76372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 flipH="1">
            <a:off x="1335939" y="3591018"/>
            <a:ext cx="637270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400361" y="2830793"/>
            <a:ext cx="11341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pt-BR" sz="1050" b="1" kern="0" dirty="0">
                <a:solidFill>
                  <a:prstClr val="black"/>
                </a:solidFill>
              </a:rPr>
              <a:t>FNDE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1745719" y="2319036"/>
            <a:ext cx="479072" cy="511206"/>
            <a:chOff x="755576" y="1628800"/>
            <a:chExt cx="638762" cy="681608"/>
          </a:xfrm>
        </p:grpSpPr>
        <p:grpSp>
          <p:nvGrpSpPr>
            <p:cNvPr id="21" name="Grupo 20"/>
            <p:cNvGrpSpPr/>
            <p:nvPr/>
          </p:nvGrpSpPr>
          <p:grpSpPr>
            <a:xfrm>
              <a:off x="755576" y="1628800"/>
              <a:ext cx="144016" cy="432048"/>
              <a:chOff x="755576" y="1628800"/>
              <a:chExt cx="144016" cy="432048"/>
            </a:xfrm>
          </p:grpSpPr>
          <p:sp>
            <p:nvSpPr>
              <p:cNvPr id="41" name="Retângulo com Canto Aparado do Mesmo Lado 40"/>
              <p:cNvSpPr/>
              <p:nvPr/>
            </p:nvSpPr>
            <p:spPr>
              <a:xfrm>
                <a:off x="755576" y="1772816"/>
                <a:ext cx="144016" cy="288032"/>
              </a:xfrm>
              <a:prstGeom prst="snip2SameRect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2" name="Fluxograma: Conector 41"/>
              <p:cNvSpPr/>
              <p:nvPr/>
            </p:nvSpPr>
            <p:spPr>
              <a:xfrm>
                <a:off x="755576" y="1628800"/>
                <a:ext cx="144016" cy="144016"/>
              </a:xfrm>
              <a:prstGeom prst="flowChartConnector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22" name="Grupo 21"/>
            <p:cNvGrpSpPr/>
            <p:nvPr/>
          </p:nvGrpSpPr>
          <p:grpSpPr>
            <a:xfrm>
              <a:off x="916360" y="1628800"/>
              <a:ext cx="144016" cy="432048"/>
              <a:chOff x="755576" y="1628800"/>
              <a:chExt cx="144016" cy="432048"/>
            </a:xfrm>
          </p:grpSpPr>
          <p:sp>
            <p:nvSpPr>
              <p:cNvPr id="39" name="Retângulo com Canto Aparado do Mesmo Lado 38"/>
              <p:cNvSpPr/>
              <p:nvPr/>
            </p:nvSpPr>
            <p:spPr>
              <a:xfrm>
                <a:off x="755576" y="1772816"/>
                <a:ext cx="144016" cy="288032"/>
              </a:xfrm>
              <a:prstGeom prst="snip2SameRect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0" name="Fluxograma: Conector 39"/>
              <p:cNvSpPr/>
              <p:nvPr/>
            </p:nvSpPr>
            <p:spPr>
              <a:xfrm>
                <a:off x="755576" y="1628800"/>
                <a:ext cx="144016" cy="144016"/>
              </a:xfrm>
              <a:prstGeom prst="flowChartConnector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23" name="Grupo 22"/>
            <p:cNvGrpSpPr/>
            <p:nvPr/>
          </p:nvGrpSpPr>
          <p:grpSpPr>
            <a:xfrm>
              <a:off x="1090252" y="1628800"/>
              <a:ext cx="144016" cy="432048"/>
              <a:chOff x="755576" y="1628800"/>
              <a:chExt cx="144016" cy="432048"/>
            </a:xfrm>
          </p:grpSpPr>
          <p:sp>
            <p:nvSpPr>
              <p:cNvPr id="37" name="Retângulo com Canto Aparado do Mesmo Lado 36"/>
              <p:cNvSpPr/>
              <p:nvPr/>
            </p:nvSpPr>
            <p:spPr>
              <a:xfrm>
                <a:off x="755576" y="1772816"/>
                <a:ext cx="144016" cy="288032"/>
              </a:xfrm>
              <a:prstGeom prst="snip2SameRect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8" name="Fluxograma: Conector 37"/>
              <p:cNvSpPr/>
              <p:nvPr/>
            </p:nvSpPr>
            <p:spPr>
              <a:xfrm>
                <a:off x="755576" y="1628800"/>
                <a:ext cx="144016" cy="144016"/>
              </a:xfrm>
              <a:prstGeom prst="flowChartConnector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24" name="Grupo 23"/>
            <p:cNvGrpSpPr/>
            <p:nvPr/>
          </p:nvGrpSpPr>
          <p:grpSpPr>
            <a:xfrm>
              <a:off x="1250322" y="1628800"/>
              <a:ext cx="144016" cy="432048"/>
              <a:chOff x="755576" y="1628800"/>
              <a:chExt cx="144016" cy="432048"/>
            </a:xfrm>
          </p:grpSpPr>
          <p:sp>
            <p:nvSpPr>
              <p:cNvPr id="35" name="Retângulo com Canto Aparado do Mesmo Lado 34"/>
              <p:cNvSpPr/>
              <p:nvPr/>
            </p:nvSpPr>
            <p:spPr>
              <a:xfrm>
                <a:off x="755576" y="1772816"/>
                <a:ext cx="144016" cy="288032"/>
              </a:xfrm>
              <a:prstGeom prst="snip2SameRect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6" name="Fluxograma: Conector 35"/>
              <p:cNvSpPr/>
              <p:nvPr/>
            </p:nvSpPr>
            <p:spPr>
              <a:xfrm>
                <a:off x="755576" y="1628800"/>
                <a:ext cx="144016" cy="144016"/>
              </a:xfrm>
              <a:prstGeom prst="flowChartConnector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25" name="Grupo 24"/>
            <p:cNvGrpSpPr/>
            <p:nvPr/>
          </p:nvGrpSpPr>
          <p:grpSpPr>
            <a:xfrm>
              <a:off x="841276" y="1878360"/>
              <a:ext cx="438200" cy="432048"/>
              <a:chOff x="827584" y="1878360"/>
              <a:chExt cx="438200" cy="432048"/>
            </a:xfrm>
          </p:grpSpPr>
          <p:grpSp>
            <p:nvGrpSpPr>
              <p:cNvPr id="26" name="Grupo 25"/>
              <p:cNvGrpSpPr/>
              <p:nvPr/>
            </p:nvGrpSpPr>
            <p:grpSpPr>
              <a:xfrm>
                <a:off x="827584" y="1878360"/>
                <a:ext cx="144016" cy="432048"/>
                <a:chOff x="755576" y="1628800"/>
                <a:chExt cx="144016" cy="432048"/>
              </a:xfrm>
            </p:grpSpPr>
            <p:sp>
              <p:nvSpPr>
                <p:cNvPr id="33" name="Retângulo com Canto Aparado do Mesmo Lado 32"/>
                <p:cNvSpPr/>
                <p:nvPr/>
              </p:nvSpPr>
              <p:spPr>
                <a:xfrm>
                  <a:off x="755576" y="1772816"/>
                  <a:ext cx="144016" cy="288032"/>
                </a:xfrm>
                <a:prstGeom prst="snip2Same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4" name="Fluxograma: Conector 33"/>
                <p:cNvSpPr/>
                <p:nvPr/>
              </p:nvSpPr>
              <p:spPr>
                <a:xfrm>
                  <a:off x="755576" y="1628800"/>
                  <a:ext cx="144016" cy="144016"/>
                </a:xfrm>
                <a:prstGeom prst="flowChartConnector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7" name="Grupo 26"/>
              <p:cNvGrpSpPr/>
              <p:nvPr/>
            </p:nvGrpSpPr>
            <p:grpSpPr>
              <a:xfrm>
                <a:off x="977752" y="1878360"/>
                <a:ext cx="144016" cy="432048"/>
                <a:chOff x="755576" y="1628800"/>
                <a:chExt cx="144016" cy="432048"/>
              </a:xfrm>
            </p:grpSpPr>
            <p:sp>
              <p:nvSpPr>
                <p:cNvPr id="31" name="Retângulo com Canto Aparado do Mesmo Lado 30"/>
                <p:cNvSpPr/>
                <p:nvPr/>
              </p:nvSpPr>
              <p:spPr>
                <a:xfrm>
                  <a:off x="755576" y="1772816"/>
                  <a:ext cx="144016" cy="288032"/>
                </a:xfrm>
                <a:prstGeom prst="snip2Same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2" name="Fluxograma: Conector 31"/>
                <p:cNvSpPr/>
                <p:nvPr/>
              </p:nvSpPr>
              <p:spPr>
                <a:xfrm>
                  <a:off x="755576" y="1628800"/>
                  <a:ext cx="144016" cy="144016"/>
                </a:xfrm>
                <a:prstGeom prst="flowChartConnector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8" name="Grupo 27"/>
              <p:cNvGrpSpPr/>
              <p:nvPr/>
            </p:nvGrpSpPr>
            <p:grpSpPr>
              <a:xfrm>
                <a:off x="1121768" y="1878360"/>
                <a:ext cx="144016" cy="432048"/>
                <a:chOff x="755576" y="1628800"/>
                <a:chExt cx="144016" cy="432048"/>
              </a:xfrm>
            </p:grpSpPr>
            <p:sp>
              <p:nvSpPr>
                <p:cNvPr id="29" name="Retângulo com Canto Aparado do Mesmo Lado 28"/>
                <p:cNvSpPr/>
                <p:nvPr/>
              </p:nvSpPr>
              <p:spPr>
                <a:xfrm>
                  <a:off x="755576" y="1772816"/>
                  <a:ext cx="144016" cy="288032"/>
                </a:xfrm>
                <a:prstGeom prst="snip2Same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0" name="Fluxograma: Conector 29"/>
                <p:cNvSpPr/>
                <p:nvPr/>
              </p:nvSpPr>
              <p:spPr>
                <a:xfrm>
                  <a:off x="755576" y="1628800"/>
                  <a:ext cx="144016" cy="144016"/>
                </a:xfrm>
                <a:prstGeom prst="flowChartConnector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</p:grpSp>
      <p:sp>
        <p:nvSpPr>
          <p:cNvPr id="43" name="Seta para a direita 42"/>
          <p:cNvSpPr/>
          <p:nvPr/>
        </p:nvSpPr>
        <p:spPr>
          <a:xfrm>
            <a:off x="3761910" y="1747850"/>
            <a:ext cx="364019" cy="216024"/>
          </a:xfrm>
          <a:prstGeom prst="rightArrow">
            <a:avLst/>
          </a:prstGeom>
          <a:solidFill>
            <a:srgbClr val="C00000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pt-BR" sz="1350" kern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4" name="Grupo 43"/>
          <p:cNvGrpSpPr/>
          <p:nvPr/>
        </p:nvGrpSpPr>
        <p:grpSpPr>
          <a:xfrm>
            <a:off x="1602933" y="1456427"/>
            <a:ext cx="792845" cy="756084"/>
            <a:chOff x="6146577" y="5085184"/>
            <a:chExt cx="1057127" cy="1008112"/>
          </a:xfrm>
        </p:grpSpPr>
        <p:sp>
          <p:nvSpPr>
            <p:cNvPr id="45" name="Fluxograma: Conector 44"/>
            <p:cNvSpPr/>
            <p:nvPr/>
          </p:nvSpPr>
          <p:spPr>
            <a:xfrm>
              <a:off x="6146577" y="5085184"/>
              <a:ext cx="1045607" cy="1008112"/>
            </a:xfrm>
            <a:prstGeom prst="flowChartConnector">
              <a:avLst/>
            </a:prstGeom>
            <a:solidFill>
              <a:srgbClr val="DDDDD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>
                <a:defRPr/>
              </a:pPr>
              <a:endParaRPr lang="pt-BR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" name="CaixaDeTexto 45"/>
            <p:cNvSpPr txBox="1"/>
            <p:nvPr/>
          </p:nvSpPr>
          <p:spPr>
            <a:xfrm>
              <a:off x="6158097" y="5454551"/>
              <a:ext cx="1045607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pt-BR" sz="1050" b="1" kern="0" dirty="0">
                  <a:solidFill>
                    <a:prstClr val="black"/>
                  </a:solidFill>
                </a:rPr>
                <a:t>Inscrição</a:t>
              </a:r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2789802" y="1463543"/>
            <a:ext cx="1134126" cy="1671736"/>
            <a:chOff x="1993941" y="2228653"/>
            <a:chExt cx="1512168" cy="2228981"/>
          </a:xfrm>
        </p:grpSpPr>
        <p:grpSp>
          <p:nvGrpSpPr>
            <p:cNvPr id="48" name="Grupo 47"/>
            <p:cNvGrpSpPr/>
            <p:nvPr/>
          </p:nvGrpSpPr>
          <p:grpSpPr>
            <a:xfrm>
              <a:off x="2176360" y="2228653"/>
              <a:ext cx="1057127" cy="1008112"/>
              <a:chOff x="6146577" y="5085184"/>
              <a:chExt cx="1057127" cy="1008112"/>
            </a:xfrm>
          </p:grpSpPr>
          <p:sp>
            <p:nvSpPr>
              <p:cNvPr id="75" name="Fluxograma: Conector 74"/>
              <p:cNvSpPr/>
              <p:nvPr/>
            </p:nvSpPr>
            <p:spPr>
              <a:xfrm>
                <a:off x="6146577" y="5085184"/>
                <a:ext cx="1045607" cy="1008112"/>
              </a:xfrm>
              <a:prstGeom prst="flowChartConnector">
                <a:avLst/>
              </a:prstGeom>
              <a:solidFill>
                <a:srgbClr val="DDDDDD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6" name="CaixaDeTexto 75"/>
              <p:cNvSpPr txBox="1"/>
              <p:nvPr/>
            </p:nvSpPr>
            <p:spPr>
              <a:xfrm>
                <a:off x="6158097" y="5454551"/>
                <a:ext cx="1045607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pt-BR" sz="1050" b="1" kern="0" dirty="0">
                    <a:solidFill>
                      <a:prstClr val="black"/>
                    </a:solidFill>
                  </a:rPr>
                  <a:t>Validação</a:t>
                </a:r>
              </a:p>
            </p:txBody>
          </p:sp>
        </p:grpSp>
        <p:sp>
          <p:nvSpPr>
            <p:cNvPr id="49" name="CaixaDeTexto 48"/>
            <p:cNvSpPr txBox="1"/>
            <p:nvPr/>
          </p:nvSpPr>
          <p:spPr>
            <a:xfrm>
              <a:off x="1993941" y="4119079"/>
              <a:ext cx="1512168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pt-BR" sz="1050" b="1" kern="0" dirty="0">
                  <a:solidFill>
                    <a:prstClr val="black"/>
                  </a:solidFill>
                </a:rPr>
                <a:t>FNDE</a:t>
              </a:r>
            </a:p>
          </p:txBody>
        </p:sp>
        <p:grpSp>
          <p:nvGrpSpPr>
            <p:cNvPr id="50" name="Grupo 49"/>
            <p:cNvGrpSpPr/>
            <p:nvPr/>
          </p:nvGrpSpPr>
          <p:grpSpPr>
            <a:xfrm>
              <a:off x="2417605" y="3436737"/>
              <a:ext cx="638762" cy="681608"/>
              <a:chOff x="755576" y="1628800"/>
              <a:chExt cx="638762" cy="681608"/>
            </a:xfrm>
          </p:grpSpPr>
          <p:grpSp>
            <p:nvGrpSpPr>
              <p:cNvPr id="51" name="Grupo 50"/>
              <p:cNvGrpSpPr/>
              <p:nvPr/>
            </p:nvGrpSpPr>
            <p:grpSpPr>
              <a:xfrm>
                <a:off x="755576" y="1628800"/>
                <a:ext cx="144016" cy="432048"/>
                <a:chOff x="755576" y="1628800"/>
                <a:chExt cx="144016" cy="432048"/>
              </a:xfrm>
            </p:grpSpPr>
            <p:sp>
              <p:nvSpPr>
                <p:cNvPr id="73" name="Retângulo com Canto Aparado do Mesmo Lado 72"/>
                <p:cNvSpPr/>
                <p:nvPr/>
              </p:nvSpPr>
              <p:spPr>
                <a:xfrm>
                  <a:off x="755576" y="1772816"/>
                  <a:ext cx="144016" cy="288032"/>
                </a:xfrm>
                <a:prstGeom prst="snip2Same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74" name="Fluxograma: Conector 73"/>
                <p:cNvSpPr/>
                <p:nvPr/>
              </p:nvSpPr>
              <p:spPr>
                <a:xfrm>
                  <a:off x="755576" y="1628800"/>
                  <a:ext cx="144016" cy="144016"/>
                </a:xfrm>
                <a:prstGeom prst="flowChartConnector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54" name="Grupo 53"/>
              <p:cNvGrpSpPr/>
              <p:nvPr/>
            </p:nvGrpSpPr>
            <p:grpSpPr>
              <a:xfrm>
                <a:off x="916360" y="1628800"/>
                <a:ext cx="144016" cy="432048"/>
                <a:chOff x="755576" y="1628800"/>
                <a:chExt cx="144016" cy="432048"/>
              </a:xfrm>
            </p:grpSpPr>
            <p:sp>
              <p:nvSpPr>
                <p:cNvPr id="71" name="Retângulo com Canto Aparado do Mesmo Lado 70"/>
                <p:cNvSpPr/>
                <p:nvPr/>
              </p:nvSpPr>
              <p:spPr>
                <a:xfrm>
                  <a:off x="755576" y="1772816"/>
                  <a:ext cx="144016" cy="288032"/>
                </a:xfrm>
                <a:prstGeom prst="snip2Same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72" name="Fluxograma: Conector 71"/>
                <p:cNvSpPr/>
                <p:nvPr/>
              </p:nvSpPr>
              <p:spPr>
                <a:xfrm>
                  <a:off x="755576" y="1628800"/>
                  <a:ext cx="144016" cy="144016"/>
                </a:xfrm>
                <a:prstGeom prst="flowChartConnector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55" name="Grupo 54"/>
              <p:cNvGrpSpPr/>
              <p:nvPr/>
            </p:nvGrpSpPr>
            <p:grpSpPr>
              <a:xfrm>
                <a:off x="1090252" y="1628800"/>
                <a:ext cx="144016" cy="432048"/>
                <a:chOff x="755576" y="1628800"/>
                <a:chExt cx="144016" cy="432048"/>
              </a:xfrm>
            </p:grpSpPr>
            <p:sp>
              <p:nvSpPr>
                <p:cNvPr id="69" name="Retângulo com Canto Aparado do Mesmo Lado 68"/>
                <p:cNvSpPr/>
                <p:nvPr/>
              </p:nvSpPr>
              <p:spPr>
                <a:xfrm>
                  <a:off x="755576" y="1772816"/>
                  <a:ext cx="144016" cy="288032"/>
                </a:xfrm>
                <a:prstGeom prst="snip2Same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70" name="Fluxograma: Conector 69"/>
                <p:cNvSpPr/>
                <p:nvPr/>
              </p:nvSpPr>
              <p:spPr>
                <a:xfrm>
                  <a:off x="755576" y="1628800"/>
                  <a:ext cx="144016" cy="144016"/>
                </a:xfrm>
                <a:prstGeom prst="flowChartConnector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56" name="Grupo 55"/>
              <p:cNvGrpSpPr/>
              <p:nvPr/>
            </p:nvGrpSpPr>
            <p:grpSpPr>
              <a:xfrm>
                <a:off x="1250322" y="1628800"/>
                <a:ext cx="144016" cy="432048"/>
                <a:chOff x="755576" y="1628800"/>
                <a:chExt cx="144016" cy="432048"/>
              </a:xfrm>
            </p:grpSpPr>
            <p:sp>
              <p:nvSpPr>
                <p:cNvPr id="67" name="Retângulo com Canto Aparado do Mesmo Lado 66"/>
                <p:cNvSpPr/>
                <p:nvPr/>
              </p:nvSpPr>
              <p:spPr>
                <a:xfrm>
                  <a:off x="755576" y="1772816"/>
                  <a:ext cx="144016" cy="288032"/>
                </a:xfrm>
                <a:prstGeom prst="snip2Same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68" name="Fluxograma: Conector 67"/>
                <p:cNvSpPr/>
                <p:nvPr/>
              </p:nvSpPr>
              <p:spPr>
                <a:xfrm>
                  <a:off x="755576" y="1628800"/>
                  <a:ext cx="144016" cy="144016"/>
                </a:xfrm>
                <a:prstGeom prst="flowChartConnector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57" name="Grupo 56"/>
              <p:cNvGrpSpPr/>
              <p:nvPr/>
            </p:nvGrpSpPr>
            <p:grpSpPr>
              <a:xfrm>
                <a:off x="841276" y="1878360"/>
                <a:ext cx="438200" cy="432048"/>
                <a:chOff x="827584" y="1878360"/>
                <a:chExt cx="438200" cy="432048"/>
              </a:xfrm>
            </p:grpSpPr>
            <p:grpSp>
              <p:nvGrpSpPr>
                <p:cNvPr id="58" name="Grupo 57"/>
                <p:cNvGrpSpPr/>
                <p:nvPr/>
              </p:nvGrpSpPr>
              <p:grpSpPr>
                <a:xfrm>
                  <a:off x="827584" y="1878360"/>
                  <a:ext cx="144016" cy="432048"/>
                  <a:chOff x="755576" y="1628800"/>
                  <a:chExt cx="144016" cy="432048"/>
                </a:xfrm>
              </p:grpSpPr>
              <p:sp>
                <p:nvSpPr>
                  <p:cNvPr id="65" name="Retângulo com Canto Aparado do Mesmo Lado 64"/>
                  <p:cNvSpPr/>
                  <p:nvPr/>
                </p:nvSpPr>
                <p:spPr>
                  <a:xfrm>
                    <a:off x="755576" y="1772816"/>
                    <a:ext cx="144016" cy="288032"/>
                  </a:xfrm>
                  <a:prstGeom prst="snip2SameRect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6" name="Fluxograma: Conector 65"/>
                  <p:cNvSpPr/>
                  <p:nvPr/>
                </p:nvSpPr>
                <p:spPr>
                  <a:xfrm>
                    <a:off x="755576" y="1628800"/>
                    <a:ext cx="144016" cy="144016"/>
                  </a:xfrm>
                  <a:prstGeom prst="flowChartConnector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59" name="Grupo 58"/>
                <p:cNvGrpSpPr/>
                <p:nvPr/>
              </p:nvGrpSpPr>
              <p:grpSpPr>
                <a:xfrm>
                  <a:off x="977752" y="1878360"/>
                  <a:ext cx="144016" cy="432048"/>
                  <a:chOff x="755576" y="1628800"/>
                  <a:chExt cx="144016" cy="432048"/>
                </a:xfrm>
              </p:grpSpPr>
              <p:sp>
                <p:nvSpPr>
                  <p:cNvPr id="63" name="Retângulo com Canto Aparado do Mesmo Lado 62"/>
                  <p:cNvSpPr/>
                  <p:nvPr/>
                </p:nvSpPr>
                <p:spPr>
                  <a:xfrm>
                    <a:off x="755576" y="1772816"/>
                    <a:ext cx="144016" cy="288032"/>
                  </a:xfrm>
                  <a:prstGeom prst="snip2SameRect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4" name="Fluxograma: Conector 63"/>
                  <p:cNvSpPr/>
                  <p:nvPr/>
                </p:nvSpPr>
                <p:spPr>
                  <a:xfrm>
                    <a:off x="755576" y="1628800"/>
                    <a:ext cx="144016" cy="144016"/>
                  </a:xfrm>
                  <a:prstGeom prst="flowChartConnector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60" name="Grupo 59"/>
                <p:cNvGrpSpPr/>
                <p:nvPr/>
              </p:nvGrpSpPr>
              <p:grpSpPr>
                <a:xfrm>
                  <a:off x="1121768" y="1878360"/>
                  <a:ext cx="144016" cy="432048"/>
                  <a:chOff x="755576" y="1628800"/>
                  <a:chExt cx="144016" cy="432048"/>
                </a:xfrm>
              </p:grpSpPr>
              <p:sp>
                <p:nvSpPr>
                  <p:cNvPr id="61" name="Retângulo com Canto Aparado do Mesmo Lado 60"/>
                  <p:cNvSpPr/>
                  <p:nvPr/>
                </p:nvSpPr>
                <p:spPr>
                  <a:xfrm>
                    <a:off x="755576" y="1772816"/>
                    <a:ext cx="144016" cy="288032"/>
                  </a:xfrm>
                  <a:prstGeom prst="snip2SameRect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2" name="Fluxograma: Conector 61"/>
                  <p:cNvSpPr/>
                  <p:nvPr/>
                </p:nvSpPr>
                <p:spPr>
                  <a:xfrm>
                    <a:off x="755576" y="1628800"/>
                    <a:ext cx="144016" cy="144016"/>
                  </a:xfrm>
                  <a:prstGeom prst="flowChartConnector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</p:grpSp>
      </p:grpSp>
      <p:sp>
        <p:nvSpPr>
          <p:cNvPr id="77" name="Seta para a direita 76"/>
          <p:cNvSpPr/>
          <p:nvPr/>
        </p:nvSpPr>
        <p:spPr>
          <a:xfrm>
            <a:off x="2449714" y="1719175"/>
            <a:ext cx="364019" cy="216024"/>
          </a:xfrm>
          <a:prstGeom prst="rightArrow">
            <a:avLst/>
          </a:prstGeom>
          <a:solidFill>
            <a:srgbClr val="C00000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pt-BR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Seta para a direita 77"/>
          <p:cNvSpPr/>
          <p:nvPr/>
        </p:nvSpPr>
        <p:spPr>
          <a:xfrm>
            <a:off x="5004048" y="1751160"/>
            <a:ext cx="364019" cy="216024"/>
          </a:xfrm>
          <a:prstGeom prst="rightArrow">
            <a:avLst/>
          </a:prstGeom>
          <a:solidFill>
            <a:srgbClr val="C00000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pt-BR" sz="1350" kern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79" name="Grupo 78"/>
          <p:cNvGrpSpPr/>
          <p:nvPr/>
        </p:nvGrpSpPr>
        <p:grpSpPr>
          <a:xfrm>
            <a:off x="4031940" y="1453445"/>
            <a:ext cx="1134126" cy="1973807"/>
            <a:chOff x="3666168" y="2238362"/>
            <a:chExt cx="1512168" cy="2631743"/>
          </a:xfrm>
        </p:grpSpPr>
        <p:sp>
          <p:nvSpPr>
            <p:cNvPr id="80" name="CaixaDeTexto 79"/>
            <p:cNvSpPr txBox="1"/>
            <p:nvPr/>
          </p:nvSpPr>
          <p:spPr>
            <a:xfrm>
              <a:off x="3666168" y="4100664"/>
              <a:ext cx="15121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pt-BR" sz="1050" b="1" kern="0" dirty="0">
                  <a:solidFill>
                    <a:prstClr val="black"/>
                  </a:solidFill>
                </a:rPr>
                <a:t>Equipes e Comissão Técnica</a:t>
              </a:r>
            </a:p>
          </p:txBody>
        </p:sp>
        <p:grpSp>
          <p:nvGrpSpPr>
            <p:cNvPr id="81" name="Grupo 80"/>
            <p:cNvGrpSpPr/>
            <p:nvPr/>
          </p:nvGrpSpPr>
          <p:grpSpPr>
            <a:xfrm>
              <a:off x="4055342" y="3422082"/>
              <a:ext cx="638762" cy="681608"/>
              <a:chOff x="755576" y="1628800"/>
              <a:chExt cx="638762" cy="681608"/>
            </a:xfrm>
          </p:grpSpPr>
          <p:grpSp>
            <p:nvGrpSpPr>
              <p:cNvPr id="109" name="Grupo 108"/>
              <p:cNvGrpSpPr/>
              <p:nvPr/>
            </p:nvGrpSpPr>
            <p:grpSpPr>
              <a:xfrm>
                <a:off x="755576" y="1628800"/>
                <a:ext cx="144016" cy="432048"/>
                <a:chOff x="755576" y="1628800"/>
                <a:chExt cx="144016" cy="432048"/>
              </a:xfrm>
            </p:grpSpPr>
            <p:sp>
              <p:nvSpPr>
                <p:cNvPr id="129" name="Retângulo com Canto Aparado do Mesmo Lado 128"/>
                <p:cNvSpPr/>
                <p:nvPr/>
              </p:nvSpPr>
              <p:spPr>
                <a:xfrm>
                  <a:off x="755576" y="1772816"/>
                  <a:ext cx="144016" cy="288032"/>
                </a:xfrm>
                <a:prstGeom prst="snip2Same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30" name="Fluxograma: Conector 129"/>
                <p:cNvSpPr/>
                <p:nvPr/>
              </p:nvSpPr>
              <p:spPr>
                <a:xfrm>
                  <a:off x="755576" y="1628800"/>
                  <a:ext cx="144016" cy="144016"/>
                </a:xfrm>
                <a:prstGeom prst="flowChartConnector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10" name="Grupo 109"/>
              <p:cNvGrpSpPr/>
              <p:nvPr/>
            </p:nvGrpSpPr>
            <p:grpSpPr>
              <a:xfrm>
                <a:off x="916360" y="1628800"/>
                <a:ext cx="144016" cy="432048"/>
                <a:chOff x="755576" y="1628800"/>
                <a:chExt cx="144016" cy="432048"/>
              </a:xfrm>
            </p:grpSpPr>
            <p:sp>
              <p:nvSpPr>
                <p:cNvPr id="127" name="Retângulo com Canto Aparado do Mesmo Lado 126"/>
                <p:cNvSpPr/>
                <p:nvPr/>
              </p:nvSpPr>
              <p:spPr>
                <a:xfrm>
                  <a:off x="755576" y="1772816"/>
                  <a:ext cx="144016" cy="288032"/>
                </a:xfrm>
                <a:prstGeom prst="snip2Same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28" name="Fluxograma: Conector 127"/>
                <p:cNvSpPr/>
                <p:nvPr/>
              </p:nvSpPr>
              <p:spPr>
                <a:xfrm>
                  <a:off x="755576" y="1628800"/>
                  <a:ext cx="144016" cy="144016"/>
                </a:xfrm>
                <a:prstGeom prst="flowChartConnector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11" name="Grupo 110"/>
              <p:cNvGrpSpPr/>
              <p:nvPr/>
            </p:nvGrpSpPr>
            <p:grpSpPr>
              <a:xfrm>
                <a:off x="1090252" y="1628800"/>
                <a:ext cx="144016" cy="432048"/>
                <a:chOff x="755576" y="1628800"/>
                <a:chExt cx="144016" cy="432048"/>
              </a:xfrm>
            </p:grpSpPr>
            <p:sp>
              <p:nvSpPr>
                <p:cNvPr id="125" name="Retângulo com Canto Aparado do Mesmo Lado 124"/>
                <p:cNvSpPr/>
                <p:nvPr/>
              </p:nvSpPr>
              <p:spPr>
                <a:xfrm>
                  <a:off x="755576" y="1772816"/>
                  <a:ext cx="144016" cy="288032"/>
                </a:xfrm>
                <a:prstGeom prst="snip2Same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26" name="Fluxograma: Conector 125"/>
                <p:cNvSpPr/>
                <p:nvPr/>
              </p:nvSpPr>
              <p:spPr>
                <a:xfrm>
                  <a:off x="755576" y="1628800"/>
                  <a:ext cx="144016" cy="144016"/>
                </a:xfrm>
                <a:prstGeom prst="flowChartConnector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12" name="Grupo 111"/>
              <p:cNvGrpSpPr/>
              <p:nvPr/>
            </p:nvGrpSpPr>
            <p:grpSpPr>
              <a:xfrm>
                <a:off x="1250322" y="1628800"/>
                <a:ext cx="144016" cy="432048"/>
                <a:chOff x="755576" y="1628800"/>
                <a:chExt cx="144016" cy="432048"/>
              </a:xfrm>
            </p:grpSpPr>
            <p:sp>
              <p:nvSpPr>
                <p:cNvPr id="123" name="Retângulo com Canto Aparado do Mesmo Lado 122"/>
                <p:cNvSpPr/>
                <p:nvPr/>
              </p:nvSpPr>
              <p:spPr>
                <a:xfrm>
                  <a:off x="755576" y="1772816"/>
                  <a:ext cx="144016" cy="288032"/>
                </a:xfrm>
                <a:prstGeom prst="snip2Same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24" name="Fluxograma: Conector 123"/>
                <p:cNvSpPr/>
                <p:nvPr/>
              </p:nvSpPr>
              <p:spPr>
                <a:xfrm>
                  <a:off x="755576" y="1628800"/>
                  <a:ext cx="144016" cy="144016"/>
                </a:xfrm>
                <a:prstGeom prst="flowChartConnector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13" name="Grupo 112"/>
              <p:cNvGrpSpPr/>
              <p:nvPr/>
            </p:nvGrpSpPr>
            <p:grpSpPr>
              <a:xfrm>
                <a:off x="841276" y="1878360"/>
                <a:ext cx="438200" cy="432048"/>
                <a:chOff x="827584" y="1878360"/>
                <a:chExt cx="438200" cy="432048"/>
              </a:xfrm>
            </p:grpSpPr>
            <p:grpSp>
              <p:nvGrpSpPr>
                <p:cNvPr id="114" name="Grupo 113"/>
                <p:cNvGrpSpPr/>
                <p:nvPr/>
              </p:nvGrpSpPr>
              <p:grpSpPr>
                <a:xfrm>
                  <a:off x="827584" y="1878360"/>
                  <a:ext cx="144016" cy="432048"/>
                  <a:chOff x="755576" y="1628800"/>
                  <a:chExt cx="144016" cy="432048"/>
                </a:xfrm>
              </p:grpSpPr>
              <p:sp>
                <p:nvSpPr>
                  <p:cNvPr id="121" name="Retângulo com Canto Aparado do Mesmo Lado 120"/>
                  <p:cNvSpPr/>
                  <p:nvPr/>
                </p:nvSpPr>
                <p:spPr>
                  <a:xfrm>
                    <a:off x="755576" y="1772816"/>
                    <a:ext cx="144016" cy="288032"/>
                  </a:xfrm>
                  <a:prstGeom prst="snip2SameRect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2" name="Fluxograma: Conector 121"/>
                  <p:cNvSpPr/>
                  <p:nvPr/>
                </p:nvSpPr>
                <p:spPr>
                  <a:xfrm>
                    <a:off x="755576" y="1628800"/>
                    <a:ext cx="144016" cy="144016"/>
                  </a:xfrm>
                  <a:prstGeom prst="flowChartConnector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15" name="Grupo 114"/>
                <p:cNvGrpSpPr/>
                <p:nvPr/>
              </p:nvGrpSpPr>
              <p:grpSpPr>
                <a:xfrm>
                  <a:off x="977752" y="1878360"/>
                  <a:ext cx="144016" cy="432048"/>
                  <a:chOff x="755576" y="1628800"/>
                  <a:chExt cx="144016" cy="432048"/>
                </a:xfrm>
              </p:grpSpPr>
              <p:sp>
                <p:nvSpPr>
                  <p:cNvPr id="119" name="Retângulo com Canto Aparado do Mesmo Lado 118"/>
                  <p:cNvSpPr/>
                  <p:nvPr/>
                </p:nvSpPr>
                <p:spPr>
                  <a:xfrm>
                    <a:off x="755576" y="1772816"/>
                    <a:ext cx="144016" cy="288032"/>
                  </a:xfrm>
                  <a:prstGeom prst="snip2SameRect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0" name="Fluxograma: Conector 119"/>
                  <p:cNvSpPr/>
                  <p:nvPr/>
                </p:nvSpPr>
                <p:spPr>
                  <a:xfrm>
                    <a:off x="755576" y="1628800"/>
                    <a:ext cx="144016" cy="144016"/>
                  </a:xfrm>
                  <a:prstGeom prst="flowChartConnector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16" name="Grupo 115"/>
                <p:cNvGrpSpPr/>
                <p:nvPr/>
              </p:nvGrpSpPr>
              <p:grpSpPr>
                <a:xfrm>
                  <a:off x="1121768" y="1878360"/>
                  <a:ext cx="144016" cy="432048"/>
                  <a:chOff x="755576" y="1628800"/>
                  <a:chExt cx="144016" cy="432048"/>
                </a:xfrm>
              </p:grpSpPr>
              <p:sp>
                <p:nvSpPr>
                  <p:cNvPr id="117" name="Retângulo com Canto Aparado do Mesmo Lado 116"/>
                  <p:cNvSpPr/>
                  <p:nvPr/>
                </p:nvSpPr>
                <p:spPr>
                  <a:xfrm>
                    <a:off x="755576" y="1772816"/>
                    <a:ext cx="144016" cy="288032"/>
                  </a:xfrm>
                  <a:prstGeom prst="snip2SameRect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8" name="Fluxograma: Conector 117"/>
                  <p:cNvSpPr/>
                  <p:nvPr/>
                </p:nvSpPr>
                <p:spPr>
                  <a:xfrm>
                    <a:off x="755576" y="1628800"/>
                    <a:ext cx="144016" cy="144016"/>
                  </a:xfrm>
                  <a:prstGeom prst="flowChartConnector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</p:grpSp>
        <p:grpSp>
          <p:nvGrpSpPr>
            <p:cNvPr id="82" name="Grupo 81"/>
            <p:cNvGrpSpPr/>
            <p:nvPr/>
          </p:nvGrpSpPr>
          <p:grpSpPr>
            <a:xfrm>
              <a:off x="3851920" y="2238362"/>
              <a:ext cx="1057127" cy="1008112"/>
              <a:chOff x="6146577" y="5085184"/>
              <a:chExt cx="1057127" cy="1008112"/>
            </a:xfrm>
          </p:grpSpPr>
          <p:sp>
            <p:nvSpPr>
              <p:cNvPr id="107" name="Fluxograma: Conector 106"/>
              <p:cNvSpPr/>
              <p:nvPr/>
            </p:nvSpPr>
            <p:spPr>
              <a:xfrm>
                <a:off x="6146577" y="5085184"/>
                <a:ext cx="1045607" cy="1008112"/>
              </a:xfrm>
              <a:prstGeom prst="flowChartConnector">
                <a:avLst/>
              </a:prstGeom>
              <a:solidFill>
                <a:srgbClr val="DDDDDD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8" name="CaixaDeTexto 107"/>
              <p:cNvSpPr txBox="1"/>
              <p:nvPr/>
            </p:nvSpPr>
            <p:spPr>
              <a:xfrm>
                <a:off x="6158097" y="5454551"/>
                <a:ext cx="1045607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pt-BR" sz="1050" b="1" kern="0" dirty="0">
                    <a:solidFill>
                      <a:prstClr val="black"/>
                    </a:solidFill>
                  </a:rPr>
                  <a:t>Avaliação</a:t>
                </a:r>
              </a:p>
            </p:txBody>
          </p:sp>
        </p:grpSp>
      </p:grpSp>
      <p:grpSp>
        <p:nvGrpSpPr>
          <p:cNvPr id="140" name="Grupo 139"/>
          <p:cNvGrpSpPr/>
          <p:nvPr/>
        </p:nvGrpSpPr>
        <p:grpSpPr>
          <a:xfrm>
            <a:off x="7707255" y="4271156"/>
            <a:ext cx="1131220" cy="1286725"/>
            <a:chOff x="4226510" y="2324636"/>
            <a:chExt cx="1508293" cy="1715633"/>
          </a:xfrm>
        </p:grpSpPr>
        <p:grpSp>
          <p:nvGrpSpPr>
            <p:cNvPr id="141" name="Grupo 140"/>
            <p:cNvGrpSpPr/>
            <p:nvPr/>
          </p:nvGrpSpPr>
          <p:grpSpPr>
            <a:xfrm>
              <a:off x="4523457" y="2324636"/>
              <a:ext cx="813910" cy="1083422"/>
              <a:chOff x="4071274" y="2572018"/>
              <a:chExt cx="813910" cy="1083422"/>
            </a:xfrm>
          </p:grpSpPr>
          <p:sp>
            <p:nvSpPr>
              <p:cNvPr id="143" name="Arredondar Retângulo em um Canto Único 142"/>
              <p:cNvSpPr/>
              <p:nvPr/>
            </p:nvSpPr>
            <p:spPr>
              <a:xfrm>
                <a:off x="4071274" y="2572018"/>
                <a:ext cx="356710" cy="626222"/>
              </a:xfrm>
              <a:prstGeom prst="round1Rect">
                <a:avLst/>
              </a:prstGeom>
              <a:solidFill>
                <a:srgbClr val="DDDDDD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4" name="Arredondar Retângulo em um Canto Único 143"/>
              <p:cNvSpPr/>
              <p:nvPr/>
            </p:nvSpPr>
            <p:spPr>
              <a:xfrm>
                <a:off x="4223674" y="2724418"/>
                <a:ext cx="356710" cy="626222"/>
              </a:xfrm>
              <a:prstGeom prst="round1Rect">
                <a:avLst/>
              </a:prstGeom>
              <a:solidFill>
                <a:srgbClr val="DDDDDD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5" name="Arredondar Retângulo em um Canto Único 144"/>
              <p:cNvSpPr/>
              <p:nvPr/>
            </p:nvSpPr>
            <p:spPr>
              <a:xfrm>
                <a:off x="4376074" y="2876818"/>
                <a:ext cx="356710" cy="626222"/>
              </a:xfrm>
              <a:prstGeom prst="round1Rect">
                <a:avLst/>
              </a:prstGeom>
              <a:solidFill>
                <a:srgbClr val="DDDDDD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6" name="Arredondar Retângulo em um Canto Único 145"/>
              <p:cNvSpPr/>
              <p:nvPr/>
            </p:nvSpPr>
            <p:spPr>
              <a:xfrm>
                <a:off x="4528474" y="3029218"/>
                <a:ext cx="356710" cy="626222"/>
              </a:xfrm>
              <a:prstGeom prst="round1Rect">
                <a:avLst/>
              </a:prstGeom>
              <a:solidFill>
                <a:srgbClr val="DDDDDD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42" name="CaixaDeTexto 141"/>
            <p:cNvSpPr txBox="1"/>
            <p:nvPr/>
          </p:nvSpPr>
          <p:spPr>
            <a:xfrm>
              <a:off x="4226510" y="3486272"/>
              <a:ext cx="1508293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pt-BR" sz="1050" b="1" kern="0" dirty="0">
                  <a:solidFill>
                    <a:prstClr val="black"/>
                  </a:solidFill>
                </a:rPr>
                <a:t>Livros nas escolas</a:t>
              </a:r>
            </a:p>
          </p:txBody>
        </p:sp>
      </p:grpSp>
      <p:sp>
        <p:nvSpPr>
          <p:cNvPr id="147" name="CaixaDeTexto 146"/>
          <p:cNvSpPr txBox="1"/>
          <p:nvPr/>
        </p:nvSpPr>
        <p:spPr>
          <a:xfrm>
            <a:off x="6516216" y="2834934"/>
            <a:ext cx="113412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pt-BR" sz="1050" b="1" kern="0" dirty="0">
                <a:solidFill>
                  <a:prstClr val="black"/>
                </a:solidFill>
              </a:rPr>
              <a:t>Comissão Especial de Habilitação</a:t>
            </a:r>
          </a:p>
        </p:txBody>
      </p:sp>
      <p:grpSp>
        <p:nvGrpSpPr>
          <p:cNvPr id="235" name="Grupo 234"/>
          <p:cNvGrpSpPr/>
          <p:nvPr/>
        </p:nvGrpSpPr>
        <p:grpSpPr>
          <a:xfrm>
            <a:off x="5598114" y="2326455"/>
            <a:ext cx="479072" cy="511206"/>
            <a:chOff x="755576" y="1628800"/>
            <a:chExt cx="638762" cy="681608"/>
          </a:xfrm>
        </p:grpSpPr>
        <p:grpSp>
          <p:nvGrpSpPr>
            <p:cNvPr id="236" name="Grupo 235"/>
            <p:cNvGrpSpPr/>
            <p:nvPr/>
          </p:nvGrpSpPr>
          <p:grpSpPr>
            <a:xfrm>
              <a:off x="755576" y="1628800"/>
              <a:ext cx="144016" cy="432048"/>
              <a:chOff x="755576" y="1628800"/>
              <a:chExt cx="144016" cy="432048"/>
            </a:xfrm>
          </p:grpSpPr>
          <p:sp>
            <p:nvSpPr>
              <p:cNvPr id="256" name="Retângulo com Canto Aparado do Mesmo Lado 255"/>
              <p:cNvSpPr/>
              <p:nvPr/>
            </p:nvSpPr>
            <p:spPr>
              <a:xfrm>
                <a:off x="755576" y="1772816"/>
                <a:ext cx="144016" cy="288032"/>
              </a:xfrm>
              <a:prstGeom prst="snip2SameRect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7" name="Fluxograma: Conector 256"/>
              <p:cNvSpPr/>
              <p:nvPr/>
            </p:nvSpPr>
            <p:spPr>
              <a:xfrm>
                <a:off x="755576" y="1628800"/>
                <a:ext cx="144016" cy="144016"/>
              </a:xfrm>
              <a:prstGeom prst="flowChartConnector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237" name="Grupo 236"/>
            <p:cNvGrpSpPr/>
            <p:nvPr/>
          </p:nvGrpSpPr>
          <p:grpSpPr>
            <a:xfrm>
              <a:off x="916360" y="1628800"/>
              <a:ext cx="144016" cy="432048"/>
              <a:chOff x="755576" y="1628800"/>
              <a:chExt cx="144016" cy="432048"/>
            </a:xfrm>
          </p:grpSpPr>
          <p:sp>
            <p:nvSpPr>
              <p:cNvPr id="254" name="Retângulo com Canto Aparado do Mesmo Lado 253"/>
              <p:cNvSpPr/>
              <p:nvPr/>
            </p:nvSpPr>
            <p:spPr>
              <a:xfrm>
                <a:off x="755576" y="1772816"/>
                <a:ext cx="144016" cy="288032"/>
              </a:xfrm>
              <a:prstGeom prst="snip2SameRect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5" name="Fluxograma: Conector 254"/>
              <p:cNvSpPr/>
              <p:nvPr/>
            </p:nvSpPr>
            <p:spPr>
              <a:xfrm>
                <a:off x="755576" y="1628800"/>
                <a:ext cx="144016" cy="144016"/>
              </a:xfrm>
              <a:prstGeom prst="flowChartConnector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238" name="Grupo 237"/>
            <p:cNvGrpSpPr/>
            <p:nvPr/>
          </p:nvGrpSpPr>
          <p:grpSpPr>
            <a:xfrm>
              <a:off x="1090252" y="1628800"/>
              <a:ext cx="144016" cy="432048"/>
              <a:chOff x="755576" y="1628800"/>
              <a:chExt cx="144016" cy="432048"/>
            </a:xfrm>
          </p:grpSpPr>
          <p:sp>
            <p:nvSpPr>
              <p:cNvPr id="252" name="Retângulo com Canto Aparado do Mesmo Lado 251"/>
              <p:cNvSpPr/>
              <p:nvPr/>
            </p:nvSpPr>
            <p:spPr>
              <a:xfrm>
                <a:off x="755576" y="1772816"/>
                <a:ext cx="144016" cy="288032"/>
              </a:xfrm>
              <a:prstGeom prst="snip2SameRect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3" name="Fluxograma: Conector 252"/>
              <p:cNvSpPr/>
              <p:nvPr/>
            </p:nvSpPr>
            <p:spPr>
              <a:xfrm>
                <a:off x="755576" y="1628800"/>
                <a:ext cx="144016" cy="144016"/>
              </a:xfrm>
              <a:prstGeom prst="flowChartConnector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239" name="Grupo 238"/>
            <p:cNvGrpSpPr/>
            <p:nvPr/>
          </p:nvGrpSpPr>
          <p:grpSpPr>
            <a:xfrm>
              <a:off x="1250322" y="1628800"/>
              <a:ext cx="144016" cy="432048"/>
              <a:chOff x="755576" y="1628800"/>
              <a:chExt cx="144016" cy="432048"/>
            </a:xfrm>
          </p:grpSpPr>
          <p:sp>
            <p:nvSpPr>
              <p:cNvPr id="250" name="Retângulo com Canto Aparado do Mesmo Lado 249"/>
              <p:cNvSpPr/>
              <p:nvPr/>
            </p:nvSpPr>
            <p:spPr>
              <a:xfrm>
                <a:off x="755576" y="1772816"/>
                <a:ext cx="144016" cy="288032"/>
              </a:xfrm>
              <a:prstGeom prst="snip2SameRect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1" name="Fluxograma: Conector 250"/>
              <p:cNvSpPr/>
              <p:nvPr/>
            </p:nvSpPr>
            <p:spPr>
              <a:xfrm>
                <a:off x="755576" y="1628800"/>
                <a:ext cx="144016" cy="144016"/>
              </a:xfrm>
              <a:prstGeom prst="flowChartConnector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240" name="Grupo 239"/>
            <p:cNvGrpSpPr/>
            <p:nvPr/>
          </p:nvGrpSpPr>
          <p:grpSpPr>
            <a:xfrm>
              <a:off x="841276" y="1878360"/>
              <a:ext cx="438200" cy="432048"/>
              <a:chOff x="827584" y="1878360"/>
              <a:chExt cx="438200" cy="432048"/>
            </a:xfrm>
          </p:grpSpPr>
          <p:grpSp>
            <p:nvGrpSpPr>
              <p:cNvPr id="241" name="Grupo 240"/>
              <p:cNvGrpSpPr/>
              <p:nvPr/>
            </p:nvGrpSpPr>
            <p:grpSpPr>
              <a:xfrm>
                <a:off x="827584" y="1878360"/>
                <a:ext cx="144016" cy="432048"/>
                <a:chOff x="755576" y="1628800"/>
                <a:chExt cx="144016" cy="432048"/>
              </a:xfrm>
            </p:grpSpPr>
            <p:sp>
              <p:nvSpPr>
                <p:cNvPr id="248" name="Retângulo com Canto Aparado do Mesmo Lado 247"/>
                <p:cNvSpPr/>
                <p:nvPr/>
              </p:nvSpPr>
              <p:spPr>
                <a:xfrm>
                  <a:off x="755576" y="1772816"/>
                  <a:ext cx="144016" cy="288032"/>
                </a:xfrm>
                <a:prstGeom prst="snip2Same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49" name="Fluxograma: Conector 248"/>
                <p:cNvSpPr/>
                <p:nvPr/>
              </p:nvSpPr>
              <p:spPr>
                <a:xfrm>
                  <a:off x="755576" y="1628800"/>
                  <a:ext cx="144016" cy="144016"/>
                </a:xfrm>
                <a:prstGeom prst="flowChartConnector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42" name="Grupo 241"/>
              <p:cNvGrpSpPr/>
              <p:nvPr/>
            </p:nvGrpSpPr>
            <p:grpSpPr>
              <a:xfrm>
                <a:off x="977752" y="1878360"/>
                <a:ext cx="144016" cy="432048"/>
                <a:chOff x="755576" y="1628800"/>
                <a:chExt cx="144016" cy="432048"/>
              </a:xfrm>
            </p:grpSpPr>
            <p:sp>
              <p:nvSpPr>
                <p:cNvPr id="246" name="Retângulo com Canto Aparado do Mesmo Lado 245"/>
                <p:cNvSpPr/>
                <p:nvPr/>
              </p:nvSpPr>
              <p:spPr>
                <a:xfrm>
                  <a:off x="755576" y="1772816"/>
                  <a:ext cx="144016" cy="288032"/>
                </a:xfrm>
                <a:prstGeom prst="snip2Same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47" name="Fluxograma: Conector 246"/>
                <p:cNvSpPr/>
                <p:nvPr/>
              </p:nvSpPr>
              <p:spPr>
                <a:xfrm>
                  <a:off x="755576" y="1628800"/>
                  <a:ext cx="144016" cy="144016"/>
                </a:xfrm>
                <a:prstGeom prst="flowChartConnector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43" name="Grupo 242"/>
              <p:cNvGrpSpPr/>
              <p:nvPr/>
            </p:nvGrpSpPr>
            <p:grpSpPr>
              <a:xfrm>
                <a:off x="1121768" y="1878360"/>
                <a:ext cx="144016" cy="432048"/>
                <a:chOff x="755576" y="1628800"/>
                <a:chExt cx="144016" cy="432048"/>
              </a:xfrm>
            </p:grpSpPr>
            <p:sp>
              <p:nvSpPr>
                <p:cNvPr id="244" name="Retângulo com Canto Aparado do Mesmo Lado 243"/>
                <p:cNvSpPr/>
                <p:nvPr/>
              </p:nvSpPr>
              <p:spPr>
                <a:xfrm>
                  <a:off x="755576" y="1772816"/>
                  <a:ext cx="144016" cy="288032"/>
                </a:xfrm>
                <a:prstGeom prst="snip2Same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45" name="Fluxograma: Conector 244"/>
                <p:cNvSpPr/>
                <p:nvPr/>
              </p:nvSpPr>
              <p:spPr>
                <a:xfrm>
                  <a:off x="755576" y="1628800"/>
                  <a:ext cx="144016" cy="144016"/>
                </a:xfrm>
                <a:prstGeom prst="flowChartConnector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</p:grpSp>
      <p:grpSp>
        <p:nvGrpSpPr>
          <p:cNvPr id="258" name="Grupo 257"/>
          <p:cNvGrpSpPr/>
          <p:nvPr/>
        </p:nvGrpSpPr>
        <p:grpSpPr>
          <a:xfrm>
            <a:off x="5406469" y="1463846"/>
            <a:ext cx="785711" cy="756084"/>
            <a:chOff x="6144570" y="5085184"/>
            <a:chExt cx="1047614" cy="1008112"/>
          </a:xfrm>
        </p:grpSpPr>
        <p:sp>
          <p:nvSpPr>
            <p:cNvPr id="259" name="Fluxograma: Conector 258"/>
            <p:cNvSpPr/>
            <p:nvPr/>
          </p:nvSpPr>
          <p:spPr>
            <a:xfrm>
              <a:off x="6146577" y="5085184"/>
              <a:ext cx="1045607" cy="1008112"/>
            </a:xfrm>
            <a:prstGeom prst="flowChartConnector">
              <a:avLst/>
            </a:prstGeom>
            <a:solidFill>
              <a:srgbClr val="DDDDD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>
                <a:defRPr/>
              </a:pPr>
              <a:endParaRPr lang="pt-BR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0" name="CaixaDeTexto 259"/>
            <p:cNvSpPr txBox="1"/>
            <p:nvPr/>
          </p:nvSpPr>
          <p:spPr>
            <a:xfrm>
              <a:off x="6144570" y="5350676"/>
              <a:ext cx="104560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pt-BR" sz="1050" b="1" kern="0" dirty="0">
                  <a:solidFill>
                    <a:prstClr val="black"/>
                  </a:solidFill>
                </a:rPr>
                <a:t>Análise de Atributos </a:t>
              </a:r>
            </a:p>
          </p:txBody>
        </p:sp>
      </p:grpSp>
      <p:sp>
        <p:nvSpPr>
          <p:cNvPr id="261" name="Seta para a direita 260"/>
          <p:cNvSpPr/>
          <p:nvPr/>
        </p:nvSpPr>
        <p:spPr>
          <a:xfrm>
            <a:off x="6246186" y="1726594"/>
            <a:ext cx="364019" cy="216024"/>
          </a:xfrm>
          <a:prstGeom prst="rightArrow">
            <a:avLst/>
          </a:prstGeom>
          <a:solidFill>
            <a:srgbClr val="C00000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pt-BR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3" name="Retângulo de cantos arredondados 262"/>
          <p:cNvSpPr/>
          <p:nvPr/>
        </p:nvSpPr>
        <p:spPr>
          <a:xfrm>
            <a:off x="350404" y="2026078"/>
            <a:ext cx="1026114" cy="55633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/>
              <a:t>Publicação do edital </a:t>
            </a:r>
          </a:p>
        </p:txBody>
      </p:sp>
      <p:sp>
        <p:nvSpPr>
          <p:cNvPr id="233" name="CaixaDeTexto 232"/>
          <p:cNvSpPr txBox="1"/>
          <p:nvPr/>
        </p:nvSpPr>
        <p:spPr>
          <a:xfrm>
            <a:off x="5274078" y="2830793"/>
            <a:ext cx="11341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pt-BR" sz="1050" b="1" kern="0" dirty="0">
                <a:solidFill>
                  <a:prstClr val="black"/>
                </a:solidFill>
              </a:rPr>
              <a:t>FNDE</a:t>
            </a:r>
          </a:p>
        </p:txBody>
      </p:sp>
      <p:sp>
        <p:nvSpPr>
          <p:cNvPr id="262" name="Elipse 261"/>
          <p:cNvSpPr/>
          <p:nvPr/>
        </p:nvSpPr>
        <p:spPr>
          <a:xfrm>
            <a:off x="8063292" y="3257833"/>
            <a:ext cx="937201" cy="65722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/>
              <a:t>24</a:t>
            </a:r>
          </a:p>
          <a:p>
            <a:pPr algn="ctr"/>
            <a:r>
              <a:rPr lang="pt-BR" sz="1500" b="1" dirty="0"/>
              <a:t>meses</a:t>
            </a:r>
          </a:p>
        </p:txBody>
      </p:sp>
      <p:grpSp>
        <p:nvGrpSpPr>
          <p:cNvPr id="234" name="Grupo 233"/>
          <p:cNvGrpSpPr/>
          <p:nvPr/>
        </p:nvGrpSpPr>
        <p:grpSpPr>
          <a:xfrm>
            <a:off x="6678235" y="1449145"/>
            <a:ext cx="792845" cy="756084"/>
            <a:chOff x="6146577" y="5085184"/>
            <a:chExt cx="1057127" cy="1008112"/>
          </a:xfrm>
        </p:grpSpPr>
        <p:sp>
          <p:nvSpPr>
            <p:cNvPr id="265" name="Fluxograma: Conector 264"/>
            <p:cNvSpPr/>
            <p:nvPr/>
          </p:nvSpPr>
          <p:spPr>
            <a:xfrm>
              <a:off x="6146577" y="5085184"/>
              <a:ext cx="1045607" cy="1008112"/>
            </a:xfrm>
            <a:prstGeom prst="flowChartConnector">
              <a:avLst/>
            </a:prstGeom>
            <a:solidFill>
              <a:srgbClr val="DDDDD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>
                <a:defRPr/>
              </a:pPr>
              <a:endParaRPr lang="pt-BR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6" name="CaixaDeTexto 265"/>
            <p:cNvSpPr txBox="1"/>
            <p:nvPr/>
          </p:nvSpPr>
          <p:spPr>
            <a:xfrm>
              <a:off x="6158097" y="5454551"/>
              <a:ext cx="1045607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endParaRPr lang="pt-BR" sz="1050" b="1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6678234" y="1716923"/>
            <a:ext cx="909925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25" b="1" kern="0" dirty="0">
                <a:solidFill>
                  <a:prstClr val="black"/>
                </a:solidFill>
              </a:rPr>
              <a:t>Habilitação </a:t>
            </a:r>
            <a:endParaRPr lang="pt-BR" sz="1125" dirty="0"/>
          </a:p>
        </p:txBody>
      </p:sp>
      <p:grpSp>
        <p:nvGrpSpPr>
          <p:cNvPr id="267" name="Grupo 266"/>
          <p:cNvGrpSpPr/>
          <p:nvPr/>
        </p:nvGrpSpPr>
        <p:grpSpPr>
          <a:xfrm>
            <a:off x="6840252" y="2338964"/>
            <a:ext cx="479072" cy="511206"/>
            <a:chOff x="755576" y="1628800"/>
            <a:chExt cx="638762" cy="681608"/>
          </a:xfrm>
        </p:grpSpPr>
        <p:grpSp>
          <p:nvGrpSpPr>
            <p:cNvPr id="268" name="Grupo 267"/>
            <p:cNvGrpSpPr/>
            <p:nvPr/>
          </p:nvGrpSpPr>
          <p:grpSpPr>
            <a:xfrm>
              <a:off x="755576" y="1628800"/>
              <a:ext cx="144016" cy="432048"/>
              <a:chOff x="755576" y="1628800"/>
              <a:chExt cx="144016" cy="432048"/>
            </a:xfrm>
          </p:grpSpPr>
          <p:sp>
            <p:nvSpPr>
              <p:cNvPr id="288" name="Retângulo com Canto Aparado do Mesmo Lado 287"/>
              <p:cNvSpPr/>
              <p:nvPr/>
            </p:nvSpPr>
            <p:spPr>
              <a:xfrm>
                <a:off x="755576" y="1772816"/>
                <a:ext cx="144016" cy="288032"/>
              </a:xfrm>
              <a:prstGeom prst="snip2SameRect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9" name="Fluxograma: Conector 288"/>
              <p:cNvSpPr/>
              <p:nvPr/>
            </p:nvSpPr>
            <p:spPr>
              <a:xfrm>
                <a:off x="755576" y="1628800"/>
                <a:ext cx="144016" cy="144016"/>
              </a:xfrm>
              <a:prstGeom prst="flowChartConnector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269" name="Grupo 268"/>
            <p:cNvGrpSpPr/>
            <p:nvPr/>
          </p:nvGrpSpPr>
          <p:grpSpPr>
            <a:xfrm>
              <a:off x="916360" y="1628800"/>
              <a:ext cx="144016" cy="432048"/>
              <a:chOff x="755576" y="1628800"/>
              <a:chExt cx="144016" cy="432048"/>
            </a:xfrm>
          </p:grpSpPr>
          <p:sp>
            <p:nvSpPr>
              <p:cNvPr id="286" name="Retângulo com Canto Aparado do Mesmo Lado 285"/>
              <p:cNvSpPr/>
              <p:nvPr/>
            </p:nvSpPr>
            <p:spPr>
              <a:xfrm>
                <a:off x="755576" y="1772816"/>
                <a:ext cx="144016" cy="288032"/>
              </a:xfrm>
              <a:prstGeom prst="snip2SameRect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7" name="Fluxograma: Conector 286"/>
              <p:cNvSpPr/>
              <p:nvPr/>
            </p:nvSpPr>
            <p:spPr>
              <a:xfrm>
                <a:off x="755576" y="1628800"/>
                <a:ext cx="144016" cy="144016"/>
              </a:xfrm>
              <a:prstGeom prst="flowChartConnector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270" name="Grupo 269"/>
            <p:cNvGrpSpPr/>
            <p:nvPr/>
          </p:nvGrpSpPr>
          <p:grpSpPr>
            <a:xfrm>
              <a:off x="1090252" y="1628800"/>
              <a:ext cx="144016" cy="432048"/>
              <a:chOff x="755576" y="1628800"/>
              <a:chExt cx="144016" cy="432048"/>
            </a:xfrm>
          </p:grpSpPr>
          <p:sp>
            <p:nvSpPr>
              <p:cNvPr id="284" name="Retângulo com Canto Aparado do Mesmo Lado 283"/>
              <p:cNvSpPr/>
              <p:nvPr/>
            </p:nvSpPr>
            <p:spPr>
              <a:xfrm>
                <a:off x="755576" y="1772816"/>
                <a:ext cx="144016" cy="288032"/>
              </a:xfrm>
              <a:prstGeom prst="snip2SameRect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5" name="Fluxograma: Conector 284"/>
              <p:cNvSpPr/>
              <p:nvPr/>
            </p:nvSpPr>
            <p:spPr>
              <a:xfrm>
                <a:off x="755576" y="1628800"/>
                <a:ext cx="144016" cy="144016"/>
              </a:xfrm>
              <a:prstGeom prst="flowChartConnector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271" name="Grupo 270"/>
            <p:cNvGrpSpPr/>
            <p:nvPr/>
          </p:nvGrpSpPr>
          <p:grpSpPr>
            <a:xfrm>
              <a:off x="1250322" y="1628800"/>
              <a:ext cx="144016" cy="432048"/>
              <a:chOff x="755576" y="1628800"/>
              <a:chExt cx="144016" cy="432048"/>
            </a:xfrm>
          </p:grpSpPr>
          <p:sp>
            <p:nvSpPr>
              <p:cNvPr id="282" name="Retângulo com Canto Aparado do Mesmo Lado 281"/>
              <p:cNvSpPr/>
              <p:nvPr/>
            </p:nvSpPr>
            <p:spPr>
              <a:xfrm>
                <a:off x="755576" y="1772816"/>
                <a:ext cx="144016" cy="288032"/>
              </a:xfrm>
              <a:prstGeom prst="snip2SameRect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3" name="Fluxograma: Conector 282"/>
              <p:cNvSpPr/>
              <p:nvPr/>
            </p:nvSpPr>
            <p:spPr>
              <a:xfrm>
                <a:off x="755576" y="1628800"/>
                <a:ext cx="144016" cy="144016"/>
              </a:xfrm>
              <a:prstGeom prst="flowChartConnector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272" name="Grupo 271"/>
            <p:cNvGrpSpPr/>
            <p:nvPr/>
          </p:nvGrpSpPr>
          <p:grpSpPr>
            <a:xfrm>
              <a:off x="841276" y="1878360"/>
              <a:ext cx="438200" cy="432048"/>
              <a:chOff x="827584" y="1878360"/>
              <a:chExt cx="438200" cy="432048"/>
            </a:xfrm>
          </p:grpSpPr>
          <p:grpSp>
            <p:nvGrpSpPr>
              <p:cNvPr id="273" name="Grupo 272"/>
              <p:cNvGrpSpPr/>
              <p:nvPr/>
            </p:nvGrpSpPr>
            <p:grpSpPr>
              <a:xfrm>
                <a:off x="827584" y="1878360"/>
                <a:ext cx="144016" cy="432048"/>
                <a:chOff x="755576" y="1628800"/>
                <a:chExt cx="144016" cy="432048"/>
              </a:xfrm>
            </p:grpSpPr>
            <p:sp>
              <p:nvSpPr>
                <p:cNvPr id="280" name="Retângulo com Canto Aparado do Mesmo Lado 279"/>
                <p:cNvSpPr/>
                <p:nvPr/>
              </p:nvSpPr>
              <p:spPr>
                <a:xfrm>
                  <a:off x="755576" y="1772816"/>
                  <a:ext cx="144016" cy="288032"/>
                </a:xfrm>
                <a:prstGeom prst="snip2Same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81" name="Fluxograma: Conector 280"/>
                <p:cNvSpPr/>
                <p:nvPr/>
              </p:nvSpPr>
              <p:spPr>
                <a:xfrm>
                  <a:off x="755576" y="1628800"/>
                  <a:ext cx="144016" cy="144016"/>
                </a:xfrm>
                <a:prstGeom prst="flowChartConnector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74" name="Grupo 273"/>
              <p:cNvGrpSpPr/>
              <p:nvPr/>
            </p:nvGrpSpPr>
            <p:grpSpPr>
              <a:xfrm>
                <a:off x="977752" y="1878360"/>
                <a:ext cx="144016" cy="432048"/>
                <a:chOff x="755576" y="1628800"/>
                <a:chExt cx="144016" cy="432048"/>
              </a:xfrm>
            </p:grpSpPr>
            <p:sp>
              <p:nvSpPr>
                <p:cNvPr id="278" name="Retângulo com Canto Aparado do Mesmo Lado 277"/>
                <p:cNvSpPr/>
                <p:nvPr/>
              </p:nvSpPr>
              <p:spPr>
                <a:xfrm>
                  <a:off x="755576" y="1772816"/>
                  <a:ext cx="144016" cy="288032"/>
                </a:xfrm>
                <a:prstGeom prst="snip2Same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79" name="Fluxograma: Conector 278"/>
                <p:cNvSpPr/>
                <p:nvPr/>
              </p:nvSpPr>
              <p:spPr>
                <a:xfrm>
                  <a:off x="755576" y="1628800"/>
                  <a:ext cx="144016" cy="144016"/>
                </a:xfrm>
                <a:prstGeom prst="flowChartConnector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75" name="Grupo 274"/>
              <p:cNvGrpSpPr/>
              <p:nvPr/>
            </p:nvGrpSpPr>
            <p:grpSpPr>
              <a:xfrm>
                <a:off x="1121768" y="1878360"/>
                <a:ext cx="144016" cy="432048"/>
                <a:chOff x="755576" y="1628800"/>
                <a:chExt cx="144016" cy="432048"/>
              </a:xfrm>
            </p:grpSpPr>
            <p:sp>
              <p:nvSpPr>
                <p:cNvPr id="276" name="Retângulo com Canto Aparado do Mesmo Lado 275"/>
                <p:cNvSpPr/>
                <p:nvPr/>
              </p:nvSpPr>
              <p:spPr>
                <a:xfrm>
                  <a:off x="755576" y="1772816"/>
                  <a:ext cx="144016" cy="288032"/>
                </a:xfrm>
                <a:prstGeom prst="snip2Same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77" name="Fluxograma: Conector 276"/>
                <p:cNvSpPr/>
                <p:nvPr/>
              </p:nvSpPr>
              <p:spPr>
                <a:xfrm>
                  <a:off x="755576" y="1628800"/>
                  <a:ext cx="144016" cy="144016"/>
                </a:xfrm>
                <a:prstGeom prst="flowChartConnector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</p:grpSp>
      <p:grpSp>
        <p:nvGrpSpPr>
          <p:cNvPr id="7" name="Grupo 6"/>
          <p:cNvGrpSpPr/>
          <p:nvPr/>
        </p:nvGrpSpPr>
        <p:grpSpPr>
          <a:xfrm>
            <a:off x="7920373" y="1449145"/>
            <a:ext cx="792845" cy="1373816"/>
            <a:chOff x="479376" y="4112847"/>
            <a:chExt cx="1057127" cy="1831754"/>
          </a:xfrm>
        </p:grpSpPr>
        <p:grpSp>
          <p:nvGrpSpPr>
            <p:cNvPr id="148" name="Grupo 147"/>
            <p:cNvGrpSpPr/>
            <p:nvPr/>
          </p:nvGrpSpPr>
          <p:grpSpPr>
            <a:xfrm>
              <a:off x="669759" y="5262993"/>
              <a:ext cx="638762" cy="681608"/>
              <a:chOff x="755576" y="1628800"/>
              <a:chExt cx="638762" cy="681608"/>
            </a:xfrm>
          </p:grpSpPr>
          <p:grpSp>
            <p:nvGrpSpPr>
              <p:cNvPr id="149" name="Grupo 148"/>
              <p:cNvGrpSpPr/>
              <p:nvPr/>
            </p:nvGrpSpPr>
            <p:grpSpPr>
              <a:xfrm>
                <a:off x="755576" y="1628800"/>
                <a:ext cx="144016" cy="432048"/>
                <a:chOff x="755576" y="1628800"/>
                <a:chExt cx="144016" cy="432048"/>
              </a:xfrm>
            </p:grpSpPr>
            <p:sp>
              <p:nvSpPr>
                <p:cNvPr id="169" name="Retângulo com Canto Aparado do Mesmo Lado 168"/>
                <p:cNvSpPr/>
                <p:nvPr/>
              </p:nvSpPr>
              <p:spPr>
                <a:xfrm>
                  <a:off x="755576" y="1772816"/>
                  <a:ext cx="144016" cy="288032"/>
                </a:xfrm>
                <a:prstGeom prst="snip2Same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70" name="Fluxograma: Conector 169"/>
                <p:cNvSpPr/>
                <p:nvPr/>
              </p:nvSpPr>
              <p:spPr>
                <a:xfrm>
                  <a:off x="755576" y="1628800"/>
                  <a:ext cx="144016" cy="144016"/>
                </a:xfrm>
                <a:prstGeom prst="flowChartConnector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50" name="Grupo 149"/>
              <p:cNvGrpSpPr/>
              <p:nvPr/>
            </p:nvGrpSpPr>
            <p:grpSpPr>
              <a:xfrm>
                <a:off x="916360" y="1628800"/>
                <a:ext cx="144016" cy="432048"/>
                <a:chOff x="755576" y="1628800"/>
                <a:chExt cx="144016" cy="432048"/>
              </a:xfrm>
            </p:grpSpPr>
            <p:sp>
              <p:nvSpPr>
                <p:cNvPr id="167" name="Retângulo com Canto Aparado do Mesmo Lado 166"/>
                <p:cNvSpPr/>
                <p:nvPr/>
              </p:nvSpPr>
              <p:spPr>
                <a:xfrm>
                  <a:off x="755576" y="1772816"/>
                  <a:ext cx="144016" cy="288032"/>
                </a:xfrm>
                <a:prstGeom prst="snip2Same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68" name="Fluxograma: Conector 167"/>
                <p:cNvSpPr/>
                <p:nvPr/>
              </p:nvSpPr>
              <p:spPr>
                <a:xfrm>
                  <a:off x="755576" y="1628800"/>
                  <a:ext cx="144016" cy="144016"/>
                </a:xfrm>
                <a:prstGeom prst="flowChartConnector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51" name="Grupo 150"/>
              <p:cNvGrpSpPr/>
              <p:nvPr/>
            </p:nvGrpSpPr>
            <p:grpSpPr>
              <a:xfrm>
                <a:off x="1090252" y="1628800"/>
                <a:ext cx="144016" cy="432048"/>
                <a:chOff x="755576" y="1628800"/>
                <a:chExt cx="144016" cy="432048"/>
              </a:xfrm>
            </p:grpSpPr>
            <p:sp>
              <p:nvSpPr>
                <p:cNvPr id="165" name="Retângulo com Canto Aparado do Mesmo Lado 164"/>
                <p:cNvSpPr/>
                <p:nvPr/>
              </p:nvSpPr>
              <p:spPr>
                <a:xfrm>
                  <a:off x="755576" y="1772816"/>
                  <a:ext cx="144016" cy="288032"/>
                </a:xfrm>
                <a:prstGeom prst="snip2Same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66" name="Fluxograma: Conector 165"/>
                <p:cNvSpPr/>
                <p:nvPr/>
              </p:nvSpPr>
              <p:spPr>
                <a:xfrm>
                  <a:off x="755576" y="1628800"/>
                  <a:ext cx="144016" cy="144016"/>
                </a:xfrm>
                <a:prstGeom prst="flowChartConnector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52" name="Grupo 151"/>
              <p:cNvGrpSpPr/>
              <p:nvPr/>
            </p:nvGrpSpPr>
            <p:grpSpPr>
              <a:xfrm>
                <a:off x="1250322" y="1628800"/>
                <a:ext cx="144016" cy="432048"/>
                <a:chOff x="755576" y="1628800"/>
                <a:chExt cx="144016" cy="432048"/>
              </a:xfrm>
            </p:grpSpPr>
            <p:sp>
              <p:nvSpPr>
                <p:cNvPr id="163" name="Retângulo com Canto Aparado do Mesmo Lado 162"/>
                <p:cNvSpPr/>
                <p:nvPr/>
              </p:nvSpPr>
              <p:spPr>
                <a:xfrm>
                  <a:off x="755576" y="1772816"/>
                  <a:ext cx="144016" cy="288032"/>
                </a:xfrm>
                <a:prstGeom prst="snip2Same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64" name="Fluxograma: Conector 163"/>
                <p:cNvSpPr/>
                <p:nvPr/>
              </p:nvSpPr>
              <p:spPr>
                <a:xfrm>
                  <a:off x="755576" y="1628800"/>
                  <a:ext cx="144016" cy="144016"/>
                </a:xfrm>
                <a:prstGeom prst="flowChartConnector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53" name="Grupo 152"/>
              <p:cNvGrpSpPr/>
              <p:nvPr/>
            </p:nvGrpSpPr>
            <p:grpSpPr>
              <a:xfrm>
                <a:off x="841276" y="1878360"/>
                <a:ext cx="438200" cy="432048"/>
                <a:chOff x="827584" y="1878360"/>
                <a:chExt cx="438200" cy="432048"/>
              </a:xfrm>
            </p:grpSpPr>
            <p:grpSp>
              <p:nvGrpSpPr>
                <p:cNvPr id="154" name="Grupo 153"/>
                <p:cNvGrpSpPr/>
                <p:nvPr/>
              </p:nvGrpSpPr>
              <p:grpSpPr>
                <a:xfrm>
                  <a:off x="827584" y="1878360"/>
                  <a:ext cx="144016" cy="432048"/>
                  <a:chOff x="755576" y="1628800"/>
                  <a:chExt cx="144016" cy="432048"/>
                </a:xfrm>
              </p:grpSpPr>
              <p:sp>
                <p:nvSpPr>
                  <p:cNvPr id="161" name="Retângulo com Canto Aparado do Mesmo Lado 160"/>
                  <p:cNvSpPr/>
                  <p:nvPr/>
                </p:nvSpPr>
                <p:spPr>
                  <a:xfrm>
                    <a:off x="755576" y="1772816"/>
                    <a:ext cx="144016" cy="288032"/>
                  </a:xfrm>
                  <a:prstGeom prst="snip2SameRect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2" name="Fluxograma: Conector 161"/>
                  <p:cNvSpPr/>
                  <p:nvPr/>
                </p:nvSpPr>
                <p:spPr>
                  <a:xfrm>
                    <a:off x="755576" y="1628800"/>
                    <a:ext cx="144016" cy="144016"/>
                  </a:xfrm>
                  <a:prstGeom prst="flowChartConnector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55" name="Grupo 154"/>
                <p:cNvGrpSpPr/>
                <p:nvPr/>
              </p:nvGrpSpPr>
              <p:grpSpPr>
                <a:xfrm>
                  <a:off x="977752" y="1878360"/>
                  <a:ext cx="144016" cy="432048"/>
                  <a:chOff x="755576" y="1628800"/>
                  <a:chExt cx="144016" cy="432048"/>
                </a:xfrm>
              </p:grpSpPr>
              <p:sp>
                <p:nvSpPr>
                  <p:cNvPr id="159" name="Retângulo com Canto Aparado do Mesmo Lado 158"/>
                  <p:cNvSpPr/>
                  <p:nvPr/>
                </p:nvSpPr>
                <p:spPr>
                  <a:xfrm>
                    <a:off x="755576" y="1772816"/>
                    <a:ext cx="144016" cy="288032"/>
                  </a:xfrm>
                  <a:prstGeom prst="snip2SameRect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0" name="Fluxograma: Conector 159"/>
                  <p:cNvSpPr/>
                  <p:nvPr/>
                </p:nvSpPr>
                <p:spPr>
                  <a:xfrm>
                    <a:off x="755576" y="1628800"/>
                    <a:ext cx="144016" cy="144016"/>
                  </a:xfrm>
                  <a:prstGeom prst="flowChartConnector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56" name="Grupo 155"/>
                <p:cNvGrpSpPr/>
                <p:nvPr/>
              </p:nvGrpSpPr>
              <p:grpSpPr>
                <a:xfrm>
                  <a:off x="1121768" y="1878360"/>
                  <a:ext cx="144016" cy="432048"/>
                  <a:chOff x="755576" y="1628800"/>
                  <a:chExt cx="144016" cy="432048"/>
                </a:xfrm>
              </p:grpSpPr>
              <p:sp>
                <p:nvSpPr>
                  <p:cNvPr id="157" name="Retângulo com Canto Aparado do Mesmo Lado 156"/>
                  <p:cNvSpPr/>
                  <p:nvPr/>
                </p:nvSpPr>
                <p:spPr>
                  <a:xfrm>
                    <a:off x="755576" y="1772816"/>
                    <a:ext cx="144016" cy="288032"/>
                  </a:xfrm>
                  <a:prstGeom prst="snip2SameRect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8" name="Fluxograma: Conector 157"/>
                  <p:cNvSpPr/>
                  <p:nvPr/>
                </p:nvSpPr>
                <p:spPr>
                  <a:xfrm>
                    <a:off x="755576" y="1628800"/>
                    <a:ext cx="144016" cy="144016"/>
                  </a:xfrm>
                  <a:prstGeom prst="flowChartConnector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</p:grpSp>
        <p:grpSp>
          <p:nvGrpSpPr>
            <p:cNvPr id="172" name="Grupo 171"/>
            <p:cNvGrpSpPr/>
            <p:nvPr/>
          </p:nvGrpSpPr>
          <p:grpSpPr>
            <a:xfrm>
              <a:off x="479376" y="4112847"/>
              <a:ext cx="1057127" cy="1008112"/>
              <a:chOff x="6146577" y="5085184"/>
              <a:chExt cx="1057127" cy="1008112"/>
            </a:xfrm>
          </p:grpSpPr>
          <p:sp>
            <p:nvSpPr>
              <p:cNvPr id="173" name="Fluxograma: Conector 172"/>
              <p:cNvSpPr/>
              <p:nvPr/>
            </p:nvSpPr>
            <p:spPr>
              <a:xfrm>
                <a:off x="6146577" y="5085184"/>
                <a:ext cx="1045607" cy="1008112"/>
              </a:xfrm>
              <a:prstGeom prst="flowChartConnector">
                <a:avLst/>
              </a:prstGeom>
              <a:solidFill>
                <a:srgbClr val="DDDDDD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4" name="CaixaDeTexto 173"/>
              <p:cNvSpPr txBox="1"/>
              <p:nvPr/>
            </p:nvSpPr>
            <p:spPr>
              <a:xfrm>
                <a:off x="6158097" y="5454551"/>
                <a:ext cx="1045607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endParaRPr lang="pt-BR" sz="1050" b="1" kern="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CaixaDeTexto 4"/>
            <p:cNvSpPr txBox="1"/>
            <p:nvPr/>
          </p:nvSpPr>
          <p:spPr>
            <a:xfrm>
              <a:off x="607481" y="4463178"/>
              <a:ext cx="880007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pt-BR" sz="1050" b="1" kern="0" dirty="0">
                  <a:solidFill>
                    <a:prstClr val="black"/>
                  </a:solidFill>
                </a:rPr>
                <a:t>Escolha</a:t>
              </a:r>
            </a:p>
          </p:txBody>
        </p:sp>
      </p:grpSp>
      <p:sp>
        <p:nvSpPr>
          <p:cNvPr id="318" name="CaixaDeTexto 317"/>
          <p:cNvSpPr txBox="1"/>
          <p:nvPr/>
        </p:nvSpPr>
        <p:spPr>
          <a:xfrm>
            <a:off x="7758354" y="2865418"/>
            <a:ext cx="11341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pt-BR" sz="1050" b="1" kern="0" dirty="0">
                <a:solidFill>
                  <a:prstClr val="black"/>
                </a:solidFill>
              </a:rPr>
              <a:t>Escolas sob gestão do FNDE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791580" y="3807043"/>
            <a:ext cx="6696744" cy="1994350"/>
            <a:chOff x="1775520" y="3933056"/>
            <a:chExt cx="8928992" cy="2659132"/>
          </a:xfrm>
        </p:grpSpPr>
        <p:sp>
          <p:nvSpPr>
            <p:cNvPr id="203" name="Seta para a direita 202"/>
            <p:cNvSpPr/>
            <p:nvPr/>
          </p:nvSpPr>
          <p:spPr>
            <a:xfrm>
              <a:off x="1775520" y="4319162"/>
              <a:ext cx="485358" cy="288032"/>
            </a:xfrm>
            <a:prstGeom prst="rightArrow">
              <a:avLst/>
            </a:prstGeom>
            <a:solidFill>
              <a:srgbClr val="C00000"/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pt-BR" sz="1350" kern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0" name="Grupo 9"/>
            <p:cNvGrpSpPr/>
            <p:nvPr/>
          </p:nvGrpSpPr>
          <p:grpSpPr>
            <a:xfrm>
              <a:off x="3935760" y="3933056"/>
              <a:ext cx="6768752" cy="2659132"/>
              <a:chOff x="2351584" y="3933056"/>
              <a:chExt cx="6768752" cy="2659132"/>
            </a:xfrm>
          </p:grpSpPr>
          <p:sp>
            <p:nvSpPr>
              <p:cNvPr id="171" name="Seta para a direita 170"/>
              <p:cNvSpPr/>
              <p:nvPr/>
            </p:nvSpPr>
            <p:spPr>
              <a:xfrm>
                <a:off x="3666426" y="4365104"/>
                <a:ext cx="485358" cy="288032"/>
              </a:xfrm>
              <a:prstGeom prst="rightArrow">
                <a:avLst/>
              </a:prstGeom>
              <a:solidFill>
                <a:srgbClr val="C00000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175" name="Grupo 174"/>
              <p:cNvGrpSpPr/>
              <p:nvPr/>
            </p:nvGrpSpPr>
            <p:grpSpPr>
              <a:xfrm>
                <a:off x="2351584" y="3933056"/>
                <a:ext cx="1512168" cy="2659132"/>
                <a:chOff x="1966321" y="2228653"/>
                <a:chExt cx="1512168" cy="2659132"/>
              </a:xfrm>
            </p:grpSpPr>
            <p:grpSp>
              <p:nvGrpSpPr>
                <p:cNvPr id="176" name="Grupo 175"/>
                <p:cNvGrpSpPr/>
                <p:nvPr/>
              </p:nvGrpSpPr>
              <p:grpSpPr>
                <a:xfrm>
                  <a:off x="2176360" y="2228653"/>
                  <a:ext cx="1057127" cy="1008112"/>
                  <a:chOff x="6146577" y="5085184"/>
                  <a:chExt cx="1057127" cy="1008112"/>
                </a:xfrm>
              </p:grpSpPr>
              <p:sp>
                <p:nvSpPr>
                  <p:cNvPr id="201" name="Fluxograma: Conector 200"/>
                  <p:cNvSpPr/>
                  <p:nvPr/>
                </p:nvSpPr>
                <p:spPr>
                  <a:xfrm>
                    <a:off x="6146577" y="5085184"/>
                    <a:ext cx="1045607" cy="1008112"/>
                  </a:xfrm>
                  <a:prstGeom prst="flowChartConnector">
                    <a:avLst/>
                  </a:prstGeom>
                  <a:solidFill>
                    <a:srgbClr val="DDDDDD"/>
                  </a:solidFill>
                  <a:ln w="38100" cap="flat" cmpd="sng" algn="ctr">
                    <a:solidFill>
                      <a:sysClr val="window" lastClr="FFFFFF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2" name="CaixaDeTexto 201"/>
                  <p:cNvSpPr txBox="1"/>
                  <p:nvPr/>
                </p:nvSpPr>
                <p:spPr>
                  <a:xfrm>
                    <a:off x="6158097" y="5454551"/>
                    <a:ext cx="1045607" cy="553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685800">
                      <a:defRPr/>
                    </a:pPr>
                    <a:r>
                      <a:rPr lang="pt-BR" sz="1050" b="1" kern="0" dirty="0">
                        <a:solidFill>
                          <a:prstClr val="black"/>
                        </a:solidFill>
                      </a:rPr>
                      <a:t>Negociação</a:t>
                    </a:r>
                  </a:p>
                </p:txBody>
              </p:sp>
            </p:grpSp>
            <p:sp>
              <p:nvSpPr>
                <p:cNvPr id="177" name="CaixaDeTexto 176"/>
                <p:cNvSpPr txBox="1"/>
                <p:nvPr/>
              </p:nvSpPr>
              <p:spPr>
                <a:xfrm>
                  <a:off x="1966321" y="4118344"/>
                  <a:ext cx="151216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defRPr/>
                  </a:pPr>
                  <a:r>
                    <a:rPr lang="pt-BR" sz="1050" b="1" kern="0" dirty="0">
                      <a:solidFill>
                        <a:prstClr val="black"/>
                      </a:solidFill>
                    </a:rPr>
                    <a:t>Comissão Especial de Negociação</a:t>
                  </a:r>
                </a:p>
              </p:txBody>
            </p:sp>
            <p:grpSp>
              <p:nvGrpSpPr>
                <p:cNvPr id="178" name="Grupo 177"/>
                <p:cNvGrpSpPr/>
                <p:nvPr/>
              </p:nvGrpSpPr>
              <p:grpSpPr>
                <a:xfrm>
                  <a:off x="2417605" y="3436737"/>
                  <a:ext cx="638762" cy="681608"/>
                  <a:chOff x="755576" y="1628800"/>
                  <a:chExt cx="638762" cy="681608"/>
                </a:xfrm>
              </p:grpSpPr>
              <p:grpSp>
                <p:nvGrpSpPr>
                  <p:cNvPr id="179" name="Grupo 178"/>
                  <p:cNvGrpSpPr/>
                  <p:nvPr/>
                </p:nvGrpSpPr>
                <p:grpSpPr>
                  <a:xfrm>
                    <a:off x="755576" y="1628800"/>
                    <a:ext cx="144016" cy="432048"/>
                    <a:chOff x="755576" y="1628800"/>
                    <a:chExt cx="144016" cy="432048"/>
                  </a:xfrm>
                </p:grpSpPr>
                <p:sp>
                  <p:nvSpPr>
                    <p:cNvPr id="199" name="Retângulo com Canto Aparado do Mesmo Lado 198"/>
                    <p:cNvSpPr/>
                    <p:nvPr/>
                  </p:nvSpPr>
                  <p:spPr>
                    <a:xfrm>
                      <a:off x="755576" y="1772816"/>
                      <a:ext cx="144016" cy="288032"/>
                    </a:xfrm>
                    <a:prstGeom prst="snip2SameRect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00" name="Fluxograma: Conector 199"/>
                    <p:cNvSpPr/>
                    <p:nvPr/>
                  </p:nvSpPr>
                  <p:spPr>
                    <a:xfrm>
                      <a:off x="755576" y="1628800"/>
                      <a:ext cx="144016" cy="144016"/>
                    </a:xfrm>
                    <a:prstGeom prst="flowChartConnector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180" name="Grupo 179"/>
                  <p:cNvGrpSpPr/>
                  <p:nvPr/>
                </p:nvGrpSpPr>
                <p:grpSpPr>
                  <a:xfrm>
                    <a:off x="916360" y="1628800"/>
                    <a:ext cx="144016" cy="432048"/>
                    <a:chOff x="755576" y="1628800"/>
                    <a:chExt cx="144016" cy="432048"/>
                  </a:xfrm>
                </p:grpSpPr>
                <p:sp>
                  <p:nvSpPr>
                    <p:cNvPr id="197" name="Retângulo com Canto Aparado do Mesmo Lado 196"/>
                    <p:cNvSpPr/>
                    <p:nvPr/>
                  </p:nvSpPr>
                  <p:spPr>
                    <a:xfrm>
                      <a:off x="755576" y="1772816"/>
                      <a:ext cx="144016" cy="288032"/>
                    </a:xfrm>
                    <a:prstGeom prst="snip2SameRect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98" name="Fluxograma: Conector 197"/>
                    <p:cNvSpPr/>
                    <p:nvPr/>
                  </p:nvSpPr>
                  <p:spPr>
                    <a:xfrm>
                      <a:off x="755576" y="1628800"/>
                      <a:ext cx="144016" cy="144016"/>
                    </a:xfrm>
                    <a:prstGeom prst="flowChartConnector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181" name="Grupo 180"/>
                  <p:cNvGrpSpPr/>
                  <p:nvPr/>
                </p:nvGrpSpPr>
                <p:grpSpPr>
                  <a:xfrm>
                    <a:off x="1090252" y="1628800"/>
                    <a:ext cx="144016" cy="432048"/>
                    <a:chOff x="755576" y="1628800"/>
                    <a:chExt cx="144016" cy="432048"/>
                  </a:xfrm>
                </p:grpSpPr>
                <p:sp>
                  <p:nvSpPr>
                    <p:cNvPr id="195" name="Retângulo com Canto Aparado do Mesmo Lado 194"/>
                    <p:cNvSpPr/>
                    <p:nvPr/>
                  </p:nvSpPr>
                  <p:spPr>
                    <a:xfrm>
                      <a:off x="755576" y="1772816"/>
                      <a:ext cx="144016" cy="288032"/>
                    </a:xfrm>
                    <a:prstGeom prst="snip2SameRect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96" name="Fluxograma: Conector 195"/>
                    <p:cNvSpPr/>
                    <p:nvPr/>
                  </p:nvSpPr>
                  <p:spPr>
                    <a:xfrm>
                      <a:off x="755576" y="1628800"/>
                      <a:ext cx="144016" cy="144016"/>
                    </a:xfrm>
                    <a:prstGeom prst="flowChartConnector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182" name="Grupo 181"/>
                  <p:cNvGrpSpPr/>
                  <p:nvPr/>
                </p:nvGrpSpPr>
                <p:grpSpPr>
                  <a:xfrm>
                    <a:off x="1250322" y="1628800"/>
                    <a:ext cx="144016" cy="432048"/>
                    <a:chOff x="755576" y="1628800"/>
                    <a:chExt cx="144016" cy="432048"/>
                  </a:xfrm>
                </p:grpSpPr>
                <p:sp>
                  <p:nvSpPr>
                    <p:cNvPr id="193" name="Retângulo com Canto Aparado do Mesmo Lado 192"/>
                    <p:cNvSpPr/>
                    <p:nvPr/>
                  </p:nvSpPr>
                  <p:spPr>
                    <a:xfrm>
                      <a:off x="755576" y="1772816"/>
                      <a:ext cx="144016" cy="288032"/>
                    </a:xfrm>
                    <a:prstGeom prst="snip2SameRect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94" name="Fluxograma: Conector 193"/>
                    <p:cNvSpPr/>
                    <p:nvPr/>
                  </p:nvSpPr>
                  <p:spPr>
                    <a:xfrm>
                      <a:off x="755576" y="1628800"/>
                      <a:ext cx="144016" cy="144016"/>
                    </a:xfrm>
                    <a:prstGeom prst="flowChartConnector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183" name="Grupo 182"/>
                  <p:cNvGrpSpPr/>
                  <p:nvPr/>
                </p:nvGrpSpPr>
                <p:grpSpPr>
                  <a:xfrm>
                    <a:off x="841276" y="1878360"/>
                    <a:ext cx="438200" cy="432048"/>
                    <a:chOff x="827584" y="1878360"/>
                    <a:chExt cx="438200" cy="432048"/>
                  </a:xfrm>
                </p:grpSpPr>
                <p:grpSp>
                  <p:nvGrpSpPr>
                    <p:cNvPr id="184" name="Grupo 183"/>
                    <p:cNvGrpSpPr/>
                    <p:nvPr/>
                  </p:nvGrpSpPr>
                  <p:grpSpPr>
                    <a:xfrm>
                      <a:off x="827584" y="1878360"/>
                      <a:ext cx="144016" cy="432048"/>
                      <a:chOff x="755576" y="1628800"/>
                      <a:chExt cx="144016" cy="432048"/>
                    </a:xfrm>
                  </p:grpSpPr>
                  <p:sp>
                    <p:nvSpPr>
                      <p:cNvPr id="191" name="Retângulo com Canto Aparado do Mesmo Lado 190"/>
                      <p:cNvSpPr/>
                      <p:nvPr/>
                    </p:nvSpPr>
                    <p:spPr>
                      <a:xfrm>
                        <a:off x="755576" y="1772816"/>
                        <a:ext cx="144016" cy="288032"/>
                      </a:xfrm>
                      <a:prstGeom prst="snip2SameRect">
                        <a:avLst/>
                      </a:prstGeom>
                      <a:solidFill>
                        <a:srgbClr val="DDDDDD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pt-BR" sz="1350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92" name="Fluxograma: Conector 191"/>
                      <p:cNvSpPr/>
                      <p:nvPr/>
                    </p:nvSpPr>
                    <p:spPr>
                      <a:xfrm>
                        <a:off x="755576" y="1628800"/>
                        <a:ext cx="144016" cy="144016"/>
                      </a:xfrm>
                      <a:prstGeom prst="flowChartConnector">
                        <a:avLst/>
                      </a:prstGeom>
                      <a:solidFill>
                        <a:srgbClr val="DDDDDD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pt-BR" sz="1350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185" name="Grupo 184"/>
                    <p:cNvGrpSpPr/>
                    <p:nvPr/>
                  </p:nvGrpSpPr>
                  <p:grpSpPr>
                    <a:xfrm>
                      <a:off x="977752" y="1878360"/>
                      <a:ext cx="144016" cy="432048"/>
                      <a:chOff x="755576" y="1628800"/>
                      <a:chExt cx="144016" cy="432048"/>
                    </a:xfrm>
                  </p:grpSpPr>
                  <p:sp>
                    <p:nvSpPr>
                      <p:cNvPr id="189" name="Retângulo com Canto Aparado do Mesmo Lado 188"/>
                      <p:cNvSpPr/>
                      <p:nvPr/>
                    </p:nvSpPr>
                    <p:spPr>
                      <a:xfrm>
                        <a:off x="755576" y="1772816"/>
                        <a:ext cx="144016" cy="288032"/>
                      </a:xfrm>
                      <a:prstGeom prst="snip2SameRect">
                        <a:avLst/>
                      </a:prstGeom>
                      <a:solidFill>
                        <a:srgbClr val="DDDDDD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pt-BR" sz="1350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90" name="Fluxograma: Conector 189"/>
                      <p:cNvSpPr/>
                      <p:nvPr/>
                    </p:nvSpPr>
                    <p:spPr>
                      <a:xfrm>
                        <a:off x="755576" y="1628800"/>
                        <a:ext cx="144016" cy="144016"/>
                      </a:xfrm>
                      <a:prstGeom prst="flowChartConnector">
                        <a:avLst/>
                      </a:prstGeom>
                      <a:solidFill>
                        <a:srgbClr val="DDDDDD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pt-BR" sz="1350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186" name="Grupo 185"/>
                    <p:cNvGrpSpPr/>
                    <p:nvPr/>
                  </p:nvGrpSpPr>
                  <p:grpSpPr>
                    <a:xfrm>
                      <a:off x="1121768" y="1878360"/>
                      <a:ext cx="144016" cy="432048"/>
                      <a:chOff x="755576" y="1628800"/>
                      <a:chExt cx="144016" cy="432048"/>
                    </a:xfrm>
                  </p:grpSpPr>
                  <p:sp>
                    <p:nvSpPr>
                      <p:cNvPr id="187" name="Retângulo com Canto Aparado do Mesmo Lado 186"/>
                      <p:cNvSpPr/>
                      <p:nvPr/>
                    </p:nvSpPr>
                    <p:spPr>
                      <a:xfrm>
                        <a:off x="755576" y="1772816"/>
                        <a:ext cx="144016" cy="288032"/>
                      </a:xfrm>
                      <a:prstGeom prst="snip2SameRect">
                        <a:avLst/>
                      </a:prstGeom>
                      <a:solidFill>
                        <a:srgbClr val="DDDDDD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pt-BR" sz="1350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88" name="Fluxograma: Conector 187"/>
                      <p:cNvSpPr/>
                      <p:nvPr/>
                    </p:nvSpPr>
                    <p:spPr>
                      <a:xfrm>
                        <a:off x="755576" y="1628800"/>
                        <a:ext cx="144016" cy="144016"/>
                      </a:xfrm>
                      <a:prstGeom prst="flowChartConnector">
                        <a:avLst/>
                      </a:prstGeom>
                      <a:solidFill>
                        <a:srgbClr val="DDDDDD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pt-BR" sz="1350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204" name="Seta para a direita 203"/>
              <p:cNvSpPr/>
              <p:nvPr/>
            </p:nvSpPr>
            <p:spPr>
              <a:xfrm>
                <a:off x="5394618" y="4328871"/>
                <a:ext cx="485358" cy="288032"/>
              </a:xfrm>
              <a:prstGeom prst="rightArrow">
                <a:avLst/>
              </a:prstGeom>
              <a:solidFill>
                <a:srgbClr val="C00000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205" name="Grupo 204"/>
              <p:cNvGrpSpPr/>
              <p:nvPr/>
            </p:nvGrpSpPr>
            <p:grpSpPr>
              <a:xfrm>
                <a:off x="4079776" y="3957997"/>
                <a:ext cx="1512168" cy="2200218"/>
                <a:chOff x="3627736" y="2238362"/>
                <a:chExt cx="1512168" cy="2200218"/>
              </a:xfrm>
            </p:grpSpPr>
            <p:sp>
              <p:nvSpPr>
                <p:cNvPr id="206" name="CaixaDeTexto 205"/>
                <p:cNvSpPr txBox="1"/>
                <p:nvPr/>
              </p:nvSpPr>
              <p:spPr>
                <a:xfrm>
                  <a:off x="3627736" y="4100026"/>
                  <a:ext cx="15121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>
                    <a:defRPr/>
                  </a:pPr>
                  <a:r>
                    <a:rPr lang="pt-BR" sz="1050" b="1" kern="0" dirty="0">
                      <a:solidFill>
                        <a:prstClr val="black"/>
                      </a:solidFill>
                    </a:rPr>
                    <a:t>FNDE</a:t>
                  </a:r>
                </a:p>
              </p:txBody>
            </p:sp>
            <p:grpSp>
              <p:nvGrpSpPr>
                <p:cNvPr id="207" name="Grupo 206"/>
                <p:cNvGrpSpPr/>
                <p:nvPr/>
              </p:nvGrpSpPr>
              <p:grpSpPr>
                <a:xfrm>
                  <a:off x="4055342" y="3422082"/>
                  <a:ext cx="638762" cy="681608"/>
                  <a:chOff x="755576" y="1628800"/>
                  <a:chExt cx="638762" cy="681608"/>
                </a:xfrm>
              </p:grpSpPr>
              <p:grpSp>
                <p:nvGrpSpPr>
                  <p:cNvPr id="211" name="Grupo 210"/>
                  <p:cNvGrpSpPr/>
                  <p:nvPr/>
                </p:nvGrpSpPr>
                <p:grpSpPr>
                  <a:xfrm>
                    <a:off x="755576" y="1628800"/>
                    <a:ext cx="144016" cy="432048"/>
                    <a:chOff x="755576" y="1628800"/>
                    <a:chExt cx="144016" cy="432048"/>
                  </a:xfrm>
                </p:grpSpPr>
                <p:sp>
                  <p:nvSpPr>
                    <p:cNvPr id="231" name="Retângulo com Canto Aparado do Mesmo Lado 230"/>
                    <p:cNvSpPr/>
                    <p:nvPr/>
                  </p:nvSpPr>
                  <p:spPr>
                    <a:xfrm>
                      <a:off x="755576" y="1772816"/>
                      <a:ext cx="144016" cy="288032"/>
                    </a:xfrm>
                    <a:prstGeom prst="snip2SameRect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32" name="Fluxograma: Conector 231"/>
                    <p:cNvSpPr/>
                    <p:nvPr/>
                  </p:nvSpPr>
                  <p:spPr>
                    <a:xfrm>
                      <a:off x="755576" y="1628800"/>
                      <a:ext cx="144016" cy="144016"/>
                    </a:xfrm>
                    <a:prstGeom prst="flowChartConnector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212" name="Grupo 211"/>
                  <p:cNvGrpSpPr/>
                  <p:nvPr/>
                </p:nvGrpSpPr>
                <p:grpSpPr>
                  <a:xfrm>
                    <a:off x="916360" y="1628800"/>
                    <a:ext cx="144016" cy="432048"/>
                    <a:chOff x="755576" y="1628800"/>
                    <a:chExt cx="144016" cy="432048"/>
                  </a:xfrm>
                </p:grpSpPr>
                <p:sp>
                  <p:nvSpPr>
                    <p:cNvPr id="229" name="Retângulo com Canto Aparado do Mesmo Lado 228"/>
                    <p:cNvSpPr/>
                    <p:nvPr/>
                  </p:nvSpPr>
                  <p:spPr>
                    <a:xfrm>
                      <a:off x="755576" y="1772816"/>
                      <a:ext cx="144016" cy="288032"/>
                    </a:xfrm>
                    <a:prstGeom prst="snip2SameRect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30" name="Fluxograma: Conector 229"/>
                    <p:cNvSpPr/>
                    <p:nvPr/>
                  </p:nvSpPr>
                  <p:spPr>
                    <a:xfrm>
                      <a:off x="755576" y="1628800"/>
                      <a:ext cx="144016" cy="144016"/>
                    </a:xfrm>
                    <a:prstGeom prst="flowChartConnector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213" name="Grupo 212"/>
                  <p:cNvGrpSpPr/>
                  <p:nvPr/>
                </p:nvGrpSpPr>
                <p:grpSpPr>
                  <a:xfrm>
                    <a:off x="1090252" y="1628800"/>
                    <a:ext cx="144016" cy="432048"/>
                    <a:chOff x="755576" y="1628800"/>
                    <a:chExt cx="144016" cy="432048"/>
                  </a:xfrm>
                </p:grpSpPr>
                <p:sp>
                  <p:nvSpPr>
                    <p:cNvPr id="227" name="Retângulo com Canto Aparado do Mesmo Lado 226"/>
                    <p:cNvSpPr/>
                    <p:nvPr/>
                  </p:nvSpPr>
                  <p:spPr>
                    <a:xfrm>
                      <a:off x="755576" y="1772816"/>
                      <a:ext cx="144016" cy="288032"/>
                    </a:xfrm>
                    <a:prstGeom prst="snip2SameRect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28" name="Fluxograma: Conector 227"/>
                    <p:cNvSpPr/>
                    <p:nvPr/>
                  </p:nvSpPr>
                  <p:spPr>
                    <a:xfrm>
                      <a:off x="755576" y="1628800"/>
                      <a:ext cx="144016" cy="144016"/>
                    </a:xfrm>
                    <a:prstGeom prst="flowChartConnector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214" name="Grupo 213"/>
                  <p:cNvGrpSpPr/>
                  <p:nvPr/>
                </p:nvGrpSpPr>
                <p:grpSpPr>
                  <a:xfrm>
                    <a:off x="1250322" y="1628800"/>
                    <a:ext cx="144016" cy="432048"/>
                    <a:chOff x="755576" y="1628800"/>
                    <a:chExt cx="144016" cy="432048"/>
                  </a:xfrm>
                </p:grpSpPr>
                <p:sp>
                  <p:nvSpPr>
                    <p:cNvPr id="225" name="Retângulo com Canto Aparado do Mesmo Lado 224"/>
                    <p:cNvSpPr/>
                    <p:nvPr/>
                  </p:nvSpPr>
                  <p:spPr>
                    <a:xfrm>
                      <a:off x="755576" y="1772816"/>
                      <a:ext cx="144016" cy="288032"/>
                    </a:xfrm>
                    <a:prstGeom prst="snip2SameRect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26" name="Fluxograma: Conector 225"/>
                    <p:cNvSpPr/>
                    <p:nvPr/>
                  </p:nvSpPr>
                  <p:spPr>
                    <a:xfrm>
                      <a:off x="755576" y="1628800"/>
                      <a:ext cx="144016" cy="144016"/>
                    </a:xfrm>
                    <a:prstGeom prst="flowChartConnector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215" name="Grupo 214"/>
                  <p:cNvGrpSpPr/>
                  <p:nvPr/>
                </p:nvGrpSpPr>
                <p:grpSpPr>
                  <a:xfrm>
                    <a:off x="841276" y="1878360"/>
                    <a:ext cx="438200" cy="432048"/>
                    <a:chOff x="827584" y="1878360"/>
                    <a:chExt cx="438200" cy="432048"/>
                  </a:xfrm>
                </p:grpSpPr>
                <p:grpSp>
                  <p:nvGrpSpPr>
                    <p:cNvPr id="216" name="Grupo 215"/>
                    <p:cNvGrpSpPr/>
                    <p:nvPr/>
                  </p:nvGrpSpPr>
                  <p:grpSpPr>
                    <a:xfrm>
                      <a:off x="827584" y="1878360"/>
                      <a:ext cx="144016" cy="432048"/>
                      <a:chOff x="755576" y="1628800"/>
                      <a:chExt cx="144016" cy="432048"/>
                    </a:xfrm>
                  </p:grpSpPr>
                  <p:sp>
                    <p:nvSpPr>
                      <p:cNvPr id="223" name="Retângulo com Canto Aparado do Mesmo Lado 222"/>
                      <p:cNvSpPr/>
                      <p:nvPr/>
                    </p:nvSpPr>
                    <p:spPr>
                      <a:xfrm>
                        <a:off x="755576" y="1772816"/>
                        <a:ext cx="144016" cy="288032"/>
                      </a:xfrm>
                      <a:prstGeom prst="snip2SameRect">
                        <a:avLst/>
                      </a:prstGeom>
                      <a:solidFill>
                        <a:srgbClr val="DDDDDD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pt-BR" sz="1350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24" name="Fluxograma: Conector 223"/>
                      <p:cNvSpPr/>
                      <p:nvPr/>
                    </p:nvSpPr>
                    <p:spPr>
                      <a:xfrm>
                        <a:off x="755576" y="1628800"/>
                        <a:ext cx="144016" cy="144016"/>
                      </a:xfrm>
                      <a:prstGeom prst="flowChartConnector">
                        <a:avLst/>
                      </a:prstGeom>
                      <a:solidFill>
                        <a:srgbClr val="DDDDDD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pt-BR" sz="1350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17" name="Grupo 216"/>
                    <p:cNvGrpSpPr/>
                    <p:nvPr/>
                  </p:nvGrpSpPr>
                  <p:grpSpPr>
                    <a:xfrm>
                      <a:off x="977752" y="1878360"/>
                      <a:ext cx="144016" cy="432048"/>
                      <a:chOff x="755576" y="1628800"/>
                      <a:chExt cx="144016" cy="432048"/>
                    </a:xfrm>
                  </p:grpSpPr>
                  <p:sp>
                    <p:nvSpPr>
                      <p:cNvPr id="221" name="Retângulo com Canto Aparado do Mesmo Lado 220"/>
                      <p:cNvSpPr/>
                      <p:nvPr/>
                    </p:nvSpPr>
                    <p:spPr>
                      <a:xfrm>
                        <a:off x="755576" y="1772816"/>
                        <a:ext cx="144016" cy="288032"/>
                      </a:xfrm>
                      <a:prstGeom prst="snip2SameRect">
                        <a:avLst/>
                      </a:prstGeom>
                      <a:solidFill>
                        <a:srgbClr val="DDDDDD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pt-BR" sz="1350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22" name="Fluxograma: Conector 221"/>
                      <p:cNvSpPr/>
                      <p:nvPr/>
                    </p:nvSpPr>
                    <p:spPr>
                      <a:xfrm>
                        <a:off x="755576" y="1628800"/>
                        <a:ext cx="144016" cy="144016"/>
                      </a:xfrm>
                      <a:prstGeom prst="flowChartConnector">
                        <a:avLst/>
                      </a:prstGeom>
                      <a:solidFill>
                        <a:srgbClr val="DDDDDD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pt-BR" sz="1350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18" name="Grupo 217"/>
                    <p:cNvGrpSpPr/>
                    <p:nvPr/>
                  </p:nvGrpSpPr>
                  <p:grpSpPr>
                    <a:xfrm>
                      <a:off x="1121768" y="1878360"/>
                      <a:ext cx="144016" cy="432048"/>
                      <a:chOff x="755576" y="1628800"/>
                      <a:chExt cx="144016" cy="432048"/>
                    </a:xfrm>
                  </p:grpSpPr>
                  <p:sp>
                    <p:nvSpPr>
                      <p:cNvPr id="219" name="Retângulo com Canto Aparado do Mesmo Lado 218"/>
                      <p:cNvSpPr/>
                      <p:nvPr/>
                    </p:nvSpPr>
                    <p:spPr>
                      <a:xfrm>
                        <a:off x="755576" y="1772816"/>
                        <a:ext cx="144016" cy="288032"/>
                      </a:xfrm>
                      <a:prstGeom prst="snip2SameRect">
                        <a:avLst/>
                      </a:prstGeom>
                      <a:solidFill>
                        <a:srgbClr val="DDDDDD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pt-BR" sz="1350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20" name="Fluxograma: Conector 219"/>
                      <p:cNvSpPr/>
                      <p:nvPr/>
                    </p:nvSpPr>
                    <p:spPr>
                      <a:xfrm>
                        <a:off x="755576" y="1628800"/>
                        <a:ext cx="144016" cy="144016"/>
                      </a:xfrm>
                      <a:prstGeom prst="flowChartConnector">
                        <a:avLst/>
                      </a:prstGeom>
                      <a:solidFill>
                        <a:srgbClr val="DDDDDD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pt-BR" sz="1350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08" name="Grupo 207"/>
                <p:cNvGrpSpPr/>
                <p:nvPr/>
              </p:nvGrpSpPr>
              <p:grpSpPr>
                <a:xfrm>
                  <a:off x="3800067" y="2238362"/>
                  <a:ext cx="1083102" cy="1008112"/>
                  <a:chOff x="6094724" y="5085184"/>
                  <a:chExt cx="1083102" cy="1008112"/>
                </a:xfrm>
              </p:grpSpPr>
              <p:sp>
                <p:nvSpPr>
                  <p:cNvPr id="209" name="Fluxograma: Conector 208"/>
                  <p:cNvSpPr/>
                  <p:nvPr/>
                </p:nvSpPr>
                <p:spPr>
                  <a:xfrm>
                    <a:off x="6094724" y="5085184"/>
                    <a:ext cx="1045607" cy="1008112"/>
                  </a:xfrm>
                  <a:prstGeom prst="flowChartConnector">
                    <a:avLst/>
                  </a:prstGeom>
                  <a:solidFill>
                    <a:srgbClr val="DDDDDD"/>
                  </a:solidFill>
                  <a:ln w="38100" cap="flat" cmpd="sng" algn="ctr">
                    <a:solidFill>
                      <a:sysClr val="window" lastClr="FFFFFF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0" name="CaixaDeTexto 209"/>
                  <p:cNvSpPr txBox="1"/>
                  <p:nvPr/>
                </p:nvSpPr>
                <p:spPr>
                  <a:xfrm>
                    <a:off x="6132219" y="5448816"/>
                    <a:ext cx="1045607" cy="3385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685800">
                      <a:defRPr/>
                    </a:pPr>
                    <a:r>
                      <a:rPr lang="pt-BR" sz="1050" b="1" kern="0" dirty="0">
                        <a:solidFill>
                          <a:prstClr val="black"/>
                        </a:solidFill>
                      </a:rPr>
                      <a:t>Aquisição</a:t>
                    </a:r>
                  </a:p>
                </p:txBody>
              </p:sp>
            </p:grpSp>
          </p:grpSp>
          <p:grpSp>
            <p:nvGrpSpPr>
              <p:cNvPr id="290" name="Grupo 289"/>
              <p:cNvGrpSpPr/>
              <p:nvPr/>
            </p:nvGrpSpPr>
            <p:grpSpPr>
              <a:xfrm>
                <a:off x="5807968" y="3933056"/>
                <a:ext cx="1512168" cy="2200218"/>
                <a:chOff x="3627736" y="2238362"/>
                <a:chExt cx="1512168" cy="2200218"/>
              </a:xfrm>
            </p:grpSpPr>
            <p:sp>
              <p:nvSpPr>
                <p:cNvPr id="291" name="CaixaDeTexto 290"/>
                <p:cNvSpPr txBox="1"/>
                <p:nvPr/>
              </p:nvSpPr>
              <p:spPr>
                <a:xfrm>
                  <a:off x="3627736" y="4100026"/>
                  <a:ext cx="15121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>
                    <a:defRPr/>
                  </a:pPr>
                  <a:r>
                    <a:rPr lang="pt-BR" sz="1050" b="1" kern="0" dirty="0">
                      <a:solidFill>
                        <a:prstClr val="black"/>
                      </a:solidFill>
                    </a:rPr>
                    <a:t>FNDE</a:t>
                  </a:r>
                </a:p>
              </p:txBody>
            </p:sp>
            <p:grpSp>
              <p:nvGrpSpPr>
                <p:cNvPr id="292" name="Grupo 291"/>
                <p:cNvGrpSpPr/>
                <p:nvPr/>
              </p:nvGrpSpPr>
              <p:grpSpPr>
                <a:xfrm>
                  <a:off x="4055342" y="3422082"/>
                  <a:ext cx="638762" cy="681608"/>
                  <a:chOff x="755576" y="1628800"/>
                  <a:chExt cx="638762" cy="681608"/>
                </a:xfrm>
              </p:grpSpPr>
              <p:grpSp>
                <p:nvGrpSpPr>
                  <p:cNvPr id="296" name="Grupo 295"/>
                  <p:cNvGrpSpPr/>
                  <p:nvPr/>
                </p:nvGrpSpPr>
                <p:grpSpPr>
                  <a:xfrm>
                    <a:off x="755576" y="1628800"/>
                    <a:ext cx="144016" cy="432048"/>
                    <a:chOff x="755576" y="1628800"/>
                    <a:chExt cx="144016" cy="432048"/>
                  </a:xfrm>
                </p:grpSpPr>
                <p:sp>
                  <p:nvSpPr>
                    <p:cNvPr id="316" name="Retângulo com Canto Aparado do Mesmo Lado 315"/>
                    <p:cNvSpPr/>
                    <p:nvPr/>
                  </p:nvSpPr>
                  <p:spPr>
                    <a:xfrm>
                      <a:off x="755576" y="1772816"/>
                      <a:ext cx="144016" cy="288032"/>
                    </a:xfrm>
                    <a:prstGeom prst="snip2SameRect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17" name="Fluxograma: Conector 316"/>
                    <p:cNvSpPr/>
                    <p:nvPr/>
                  </p:nvSpPr>
                  <p:spPr>
                    <a:xfrm>
                      <a:off x="755576" y="1628800"/>
                      <a:ext cx="144016" cy="144016"/>
                    </a:xfrm>
                    <a:prstGeom prst="flowChartConnector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297" name="Grupo 296"/>
                  <p:cNvGrpSpPr/>
                  <p:nvPr/>
                </p:nvGrpSpPr>
                <p:grpSpPr>
                  <a:xfrm>
                    <a:off x="916360" y="1628800"/>
                    <a:ext cx="144016" cy="432048"/>
                    <a:chOff x="755576" y="1628800"/>
                    <a:chExt cx="144016" cy="432048"/>
                  </a:xfrm>
                </p:grpSpPr>
                <p:sp>
                  <p:nvSpPr>
                    <p:cNvPr id="314" name="Retângulo com Canto Aparado do Mesmo Lado 313"/>
                    <p:cNvSpPr/>
                    <p:nvPr/>
                  </p:nvSpPr>
                  <p:spPr>
                    <a:xfrm>
                      <a:off x="755576" y="1772816"/>
                      <a:ext cx="144016" cy="288032"/>
                    </a:xfrm>
                    <a:prstGeom prst="snip2SameRect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15" name="Fluxograma: Conector 314"/>
                    <p:cNvSpPr/>
                    <p:nvPr/>
                  </p:nvSpPr>
                  <p:spPr>
                    <a:xfrm>
                      <a:off x="755576" y="1628800"/>
                      <a:ext cx="144016" cy="144016"/>
                    </a:xfrm>
                    <a:prstGeom prst="flowChartConnector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298" name="Grupo 297"/>
                  <p:cNvGrpSpPr/>
                  <p:nvPr/>
                </p:nvGrpSpPr>
                <p:grpSpPr>
                  <a:xfrm>
                    <a:off x="1090252" y="1628800"/>
                    <a:ext cx="144016" cy="432048"/>
                    <a:chOff x="755576" y="1628800"/>
                    <a:chExt cx="144016" cy="432048"/>
                  </a:xfrm>
                </p:grpSpPr>
                <p:sp>
                  <p:nvSpPr>
                    <p:cNvPr id="312" name="Retângulo com Canto Aparado do Mesmo Lado 311"/>
                    <p:cNvSpPr/>
                    <p:nvPr/>
                  </p:nvSpPr>
                  <p:spPr>
                    <a:xfrm>
                      <a:off x="755576" y="1772816"/>
                      <a:ext cx="144016" cy="288032"/>
                    </a:xfrm>
                    <a:prstGeom prst="snip2SameRect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13" name="Fluxograma: Conector 312"/>
                    <p:cNvSpPr/>
                    <p:nvPr/>
                  </p:nvSpPr>
                  <p:spPr>
                    <a:xfrm>
                      <a:off x="755576" y="1628800"/>
                      <a:ext cx="144016" cy="144016"/>
                    </a:xfrm>
                    <a:prstGeom prst="flowChartConnector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299" name="Grupo 298"/>
                  <p:cNvGrpSpPr/>
                  <p:nvPr/>
                </p:nvGrpSpPr>
                <p:grpSpPr>
                  <a:xfrm>
                    <a:off x="1250322" y="1628800"/>
                    <a:ext cx="144016" cy="432048"/>
                    <a:chOff x="755576" y="1628800"/>
                    <a:chExt cx="144016" cy="432048"/>
                  </a:xfrm>
                </p:grpSpPr>
                <p:sp>
                  <p:nvSpPr>
                    <p:cNvPr id="310" name="Retângulo com Canto Aparado do Mesmo Lado 309"/>
                    <p:cNvSpPr/>
                    <p:nvPr/>
                  </p:nvSpPr>
                  <p:spPr>
                    <a:xfrm>
                      <a:off x="755576" y="1772816"/>
                      <a:ext cx="144016" cy="288032"/>
                    </a:xfrm>
                    <a:prstGeom prst="snip2SameRect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11" name="Fluxograma: Conector 310"/>
                    <p:cNvSpPr/>
                    <p:nvPr/>
                  </p:nvSpPr>
                  <p:spPr>
                    <a:xfrm>
                      <a:off x="755576" y="1628800"/>
                      <a:ext cx="144016" cy="144016"/>
                    </a:xfrm>
                    <a:prstGeom prst="flowChartConnector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300" name="Grupo 299"/>
                  <p:cNvGrpSpPr/>
                  <p:nvPr/>
                </p:nvGrpSpPr>
                <p:grpSpPr>
                  <a:xfrm>
                    <a:off x="841276" y="1878360"/>
                    <a:ext cx="438200" cy="432048"/>
                    <a:chOff x="827584" y="1878360"/>
                    <a:chExt cx="438200" cy="432048"/>
                  </a:xfrm>
                </p:grpSpPr>
                <p:grpSp>
                  <p:nvGrpSpPr>
                    <p:cNvPr id="301" name="Grupo 300"/>
                    <p:cNvGrpSpPr/>
                    <p:nvPr/>
                  </p:nvGrpSpPr>
                  <p:grpSpPr>
                    <a:xfrm>
                      <a:off x="827584" y="1878360"/>
                      <a:ext cx="144016" cy="432048"/>
                      <a:chOff x="755576" y="1628800"/>
                      <a:chExt cx="144016" cy="432048"/>
                    </a:xfrm>
                  </p:grpSpPr>
                  <p:sp>
                    <p:nvSpPr>
                      <p:cNvPr id="308" name="Retângulo com Canto Aparado do Mesmo Lado 307"/>
                      <p:cNvSpPr/>
                      <p:nvPr/>
                    </p:nvSpPr>
                    <p:spPr>
                      <a:xfrm>
                        <a:off x="755576" y="1772816"/>
                        <a:ext cx="144016" cy="288032"/>
                      </a:xfrm>
                      <a:prstGeom prst="snip2SameRect">
                        <a:avLst/>
                      </a:prstGeom>
                      <a:solidFill>
                        <a:srgbClr val="DDDDDD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pt-BR" sz="1350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09" name="Fluxograma: Conector 308"/>
                      <p:cNvSpPr/>
                      <p:nvPr/>
                    </p:nvSpPr>
                    <p:spPr>
                      <a:xfrm>
                        <a:off x="755576" y="1628800"/>
                        <a:ext cx="144016" cy="144016"/>
                      </a:xfrm>
                      <a:prstGeom prst="flowChartConnector">
                        <a:avLst/>
                      </a:prstGeom>
                      <a:solidFill>
                        <a:srgbClr val="DDDDDD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pt-BR" sz="1350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02" name="Grupo 301"/>
                    <p:cNvGrpSpPr/>
                    <p:nvPr/>
                  </p:nvGrpSpPr>
                  <p:grpSpPr>
                    <a:xfrm>
                      <a:off x="977752" y="1878360"/>
                      <a:ext cx="144016" cy="432048"/>
                      <a:chOff x="755576" y="1628800"/>
                      <a:chExt cx="144016" cy="432048"/>
                    </a:xfrm>
                  </p:grpSpPr>
                  <p:sp>
                    <p:nvSpPr>
                      <p:cNvPr id="306" name="Retângulo com Canto Aparado do Mesmo Lado 305"/>
                      <p:cNvSpPr/>
                      <p:nvPr/>
                    </p:nvSpPr>
                    <p:spPr>
                      <a:xfrm>
                        <a:off x="755576" y="1772816"/>
                        <a:ext cx="144016" cy="288032"/>
                      </a:xfrm>
                      <a:prstGeom prst="snip2SameRect">
                        <a:avLst/>
                      </a:prstGeom>
                      <a:solidFill>
                        <a:srgbClr val="DDDDDD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pt-BR" sz="1350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07" name="Fluxograma: Conector 306"/>
                      <p:cNvSpPr/>
                      <p:nvPr/>
                    </p:nvSpPr>
                    <p:spPr>
                      <a:xfrm>
                        <a:off x="755576" y="1628800"/>
                        <a:ext cx="144016" cy="144016"/>
                      </a:xfrm>
                      <a:prstGeom prst="flowChartConnector">
                        <a:avLst/>
                      </a:prstGeom>
                      <a:solidFill>
                        <a:srgbClr val="DDDDDD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pt-BR" sz="1350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03" name="Grupo 302"/>
                    <p:cNvGrpSpPr/>
                    <p:nvPr/>
                  </p:nvGrpSpPr>
                  <p:grpSpPr>
                    <a:xfrm>
                      <a:off x="1121768" y="1878360"/>
                      <a:ext cx="144016" cy="432048"/>
                      <a:chOff x="755576" y="1628800"/>
                      <a:chExt cx="144016" cy="432048"/>
                    </a:xfrm>
                  </p:grpSpPr>
                  <p:sp>
                    <p:nvSpPr>
                      <p:cNvPr id="304" name="Retângulo com Canto Aparado do Mesmo Lado 303"/>
                      <p:cNvSpPr/>
                      <p:nvPr/>
                    </p:nvSpPr>
                    <p:spPr>
                      <a:xfrm>
                        <a:off x="755576" y="1772816"/>
                        <a:ext cx="144016" cy="288032"/>
                      </a:xfrm>
                      <a:prstGeom prst="snip2SameRect">
                        <a:avLst/>
                      </a:prstGeom>
                      <a:solidFill>
                        <a:srgbClr val="DDDDDD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pt-BR" sz="1350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05" name="Fluxograma: Conector 304"/>
                      <p:cNvSpPr/>
                      <p:nvPr/>
                    </p:nvSpPr>
                    <p:spPr>
                      <a:xfrm>
                        <a:off x="755576" y="1628800"/>
                        <a:ext cx="144016" cy="144016"/>
                      </a:xfrm>
                      <a:prstGeom prst="flowChartConnector">
                        <a:avLst/>
                      </a:prstGeom>
                      <a:solidFill>
                        <a:srgbClr val="DDDDDD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pt-BR" sz="1350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93" name="Grupo 292"/>
                <p:cNvGrpSpPr/>
                <p:nvPr/>
              </p:nvGrpSpPr>
              <p:grpSpPr>
                <a:xfrm>
                  <a:off x="3771752" y="2238362"/>
                  <a:ext cx="1142146" cy="1008112"/>
                  <a:chOff x="6066409" y="5085184"/>
                  <a:chExt cx="1142146" cy="1008112"/>
                </a:xfrm>
              </p:grpSpPr>
              <p:sp>
                <p:nvSpPr>
                  <p:cNvPr id="294" name="Fluxograma: Conector 293"/>
                  <p:cNvSpPr/>
                  <p:nvPr/>
                </p:nvSpPr>
                <p:spPr>
                  <a:xfrm>
                    <a:off x="6094724" y="5085184"/>
                    <a:ext cx="1045607" cy="1008112"/>
                  </a:xfrm>
                  <a:prstGeom prst="flowChartConnector">
                    <a:avLst/>
                  </a:prstGeom>
                  <a:solidFill>
                    <a:srgbClr val="DDDDDD"/>
                  </a:solidFill>
                  <a:ln w="38100" cap="flat" cmpd="sng" algn="ctr">
                    <a:solidFill>
                      <a:sysClr val="window" lastClr="FFFFFF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95" name="CaixaDeTexto 294"/>
                  <p:cNvSpPr txBox="1"/>
                  <p:nvPr/>
                </p:nvSpPr>
                <p:spPr>
                  <a:xfrm>
                    <a:off x="6066409" y="5425479"/>
                    <a:ext cx="1142146" cy="3385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685800">
                      <a:defRPr/>
                    </a:pPr>
                    <a:r>
                      <a:rPr lang="pt-BR" sz="1050" b="1" kern="0" dirty="0">
                        <a:solidFill>
                          <a:prstClr val="black"/>
                        </a:solidFill>
                      </a:rPr>
                      <a:t>Distribuição</a:t>
                    </a:r>
                  </a:p>
                </p:txBody>
              </p:sp>
            </p:grpSp>
          </p:grpSp>
          <p:grpSp>
            <p:nvGrpSpPr>
              <p:cNvPr id="320" name="Grupo 319"/>
              <p:cNvGrpSpPr/>
              <p:nvPr/>
            </p:nvGrpSpPr>
            <p:grpSpPr>
              <a:xfrm>
                <a:off x="7608168" y="3933056"/>
                <a:ext cx="1512168" cy="2200218"/>
                <a:chOff x="3627736" y="2238362"/>
                <a:chExt cx="1512168" cy="2200218"/>
              </a:xfrm>
            </p:grpSpPr>
            <p:sp>
              <p:nvSpPr>
                <p:cNvPr id="321" name="CaixaDeTexto 320"/>
                <p:cNvSpPr txBox="1"/>
                <p:nvPr/>
              </p:nvSpPr>
              <p:spPr>
                <a:xfrm>
                  <a:off x="3627736" y="4100026"/>
                  <a:ext cx="15121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>
                    <a:defRPr/>
                  </a:pPr>
                  <a:r>
                    <a:rPr lang="pt-BR" sz="1050" b="1" kern="0" dirty="0">
                      <a:solidFill>
                        <a:prstClr val="black"/>
                      </a:solidFill>
                    </a:rPr>
                    <a:t>FNDE</a:t>
                  </a:r>
                </a:p>
              </p:txBody>
            </p:sp>
            <p:grpSp>
              <p:nvGrpSpPr>
                <p:cNvPr id="322" name="Grupo 321"/>
                <p:cNvGrpSpPr/>
                <p:nvPr/>
              </p:nvGrpSpPr>
              <p:grpSpPr>
                <a:xfrm>
                  <a:off x="4055342" y="3422082"/>
                  <a:ext cx="638762" cy="681608"/>
                  <a:chOff x="755576" y="1628800"/>
                  <a:chExt cx="638762" cy="681608"/>
                </a:xfrm>
              </p:grpSpPr>
              <p:grpSp>
                <p:nvGrpSpPr>
                  <p:cNvPr id="326" name="Grupo 325"/>
                  <p:cNvGrpSpPr/>
                  <p:nvPr/>
                </p:nvGrpSpPr>
                <p:grpSpPr>
                  <a:xfrm>
                    <a:off x="755576" y="1628800"/>
                    <a:ext cx="144016" cy="432048"/>
                    <a:chOff x="755576" y="1628800"/>
                    <a:chExt cx="144016" cy="432048"/>
                  </a:xfrm>
                </p:grpSpPr>
                <p:sp>
                  <p:nvSpPr>
                    <p:cNvPr id="346" name="Retângulo com Canto Aparado do Mesmo Lado 345"/>
                    <p:cNvSpPr/>
                    <p:nvPr/>
                  </p:nvSpPr>
                  <p:spPr>
                    <a:xfrm>
                      <a:off x="755576" y="1772816"/>
                      <a:ext cx="144016" cy="288032"/>
                    </a:xfrm>
                    <a:prstGeom prst="snip2SameRect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47" name="Fluxograma: Conector 346"/>
                    <p:cNvSpPr/>
                    <p:nvPr/>
                  </p:nvSpPr>
                  <p:spPr>
                    <a:xfrm>
                      <a:off x="755576" y="1628800"/>
                      <a:ext cx="144016" cy="144016"/>
                    </a:xfrm>
                    <a:prstGeom prst="flowChartConnector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327" name="Grupo 326"/>
                  <p:cNvGrpSpPr/>
                  <p:nvPr/>
                </p:nvGrpSpPr>
                <p:grpSpPr>
                  <a:xfrm>
                    <a:off x="916360" y="1628800"/>
                    <a:ext cx="144016" cy="432048"/>
                    <a:chOff x="755576" y="1628800"/>
                    <a:chExt cx="144016" cy="432048"/>
                  </a:xfrm>
                </p:grpSpPr>
                <p:sp>
                  <p:nvSpPr>
                    <p:cNvPr id="344" name="Retângulo com Canto Aparado do Mesmo Lado 343"/>
                    <p:cNvSpPr/>
                    <p:nvPr/>
                  </p:nvSpPr>
                  <p:spPr>
                    <a:xfrm>
                      <a:off x="755576" y="1772816"/>
                      <a:ext cx="144016" cy="288032"/>
                    </a:xfrm>
                    <a:prstGeom prst="snip2SameRect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45" name="Fluxograma: Conector 344"/>
                    <p:cNvSpPr/>
                    <p:nvPr/>
                  </p:nvSpPr>
                  <p:spPr>
                    <a:xfrm>
                      <a:off x="755576" y="1628800"/>
                      <a:ext cx="144016" cy="144016"/>
                    </a:xfrm>
                    <a:prstGeom prst="flowChartConnector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328" name="Grupo 327"/>
                  <p:cNvGrpSpPr/>
                  <p:nvPr/>
                </p:nvGrpSpPr>
                <p:grpSpPr>
                  <a:xfrm>
                    <a:off x="1090252" y="1628800"/>
                    <a:ext cx="144016" cy="432048"/>
                    <a:chOff x="755576" y="1628800"/>
                    <a:chExt cx="144016" cy="432048"/>
                  </a:xfrm>
                </p:grpSpPr>
                <p:sp>
                  <p:nvSpPr>
                    <p:cNvPr id="342" name="Retângulo com Canto Aparado do Mesmo Lado 341"/>
                    <p:cNvSpPr/>
                    <p:nvPr/>
                  </p:nvSpPr>
                  <p:spPr>
                    <a:xfrm>
                      <a:off x="755576" y="1772816"/>
                      <a:ext cx="144016" cy="288032"/>
                    </a:xfrm>
                    <a:prstGeom prst="snip2SameRect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43" name="Fluxograma: Conector 342"/>
                    <p:cNvSpPr/>
                    <p:nvPr/>
                  </p:nvSpPr>
                  <p:spPr>
                    <a:xfrm>
                      <a:off x="755576" y="1628800"/>
                      <a:ext cx="144016" cy="144016"/>
                    </a:xfrm>
                    <a:prstGeom prst="flowChartConnector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329" name="Grupo 328"/>
                  <p:cNvGrpSpPr/>
                  <p:nvPr/>
                </p:nvGrpSpPr>
                <p:grpSpPr>
                  <a:xfrm>
                    <a:off x="1250322" y="1628800"/>
                    <a:ext cx="144016" cy="432048"/>
                    <a:chOff x="755576" y="1628800"/>
                    <a:chExt cx="144016" cy="432048"/>
                  </a:xfrm>
                </p:grpSpPr>
                <p:sp>
                  <p:nvSpPr>
                    <p:cNvPr id="340" name="Retângulo com Canto Aparado do Mesmo Lado 339"/>
                    <p:cNvSpPr/>
                    <p:nvPr/>
                  </p:nvSpPr>
                  <p:spPr>
                    <a:xfrm>
                      <a:off x="755576" y="1772816"/>
                      <a:ext cx="144016" cy="288032"/>
                    </a:xfrm>
                    <a:prstGeom prst="snip2SameRect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41" name="Fluxograma: Conector 340"/>
                    <p:cNvSpPr/>
                    <p:nvPr/>
                  </p:nvSpPr>
                  <p:spPr>
                    <a:xfrm>
                      <a:off x="755576" y="1628800"/>
                      <a:ext cx="144016" cy="144016"/>
                    </a:xfrm>
                    <a:prstGeom prst="flowChartConnector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330" name="Grupo 329"/>
                  <p:cNvGrpSpPr/>
                  <p:nvPr/>
                </p:nvGrpSpPr>
                <p:grpSpPr>
                  <a:xfrm>
                    <a:off x="841276" y="1878360"/>
                    <a:ext cx="438200" cy="432048"/>
                    <a:chOff x="827584" y="1878360"/>
                    <a:chExt cx="438200" cy="432048"/>
                  </a:xfrm>
                </p:grpSpPr>
                <p:grpSp>
                  <p:nvGrpSpPr>
                    <p:cNvPr id="331" name="Grupo 330"/>
                    <p:cNvGrpSpPr/>
                    <p:nvPr/>
                  </p:nvGrpSpPr>
                  <p:grpSpPr>
                    <a:xfrm>
                      <a:off x="827584" y="1878360"/>
                      <a:ext cx="144016" cy="432048"/>
                      <a:chOff x="755576" y="1628800"/>
                      <a:chExt cx="144016" cy="432048"/>
                    </a:xfrm>
                  </p:grpSpPr>
                  <p:sp>
                    <p:nvSpPr>
                      <p:cNvPr id="338" name="Retângulo com Canto Aparado do Mesmo Lado 337"/>
                      <p:cNvSpPr/>
                      <p:nvPr/>
                    </p:nvSpPr>
                    <p:spPr>
                      <a:xfrm>
                        <a:off x="755576" y="1772816"/>
                        <a:ext cx="144016" cy="288032"/>
                      </a:xfrm>
                      <a:prstGeom prst="snip2SameRect">
                        <a:avLst/>
                      </a:prstGeom>
                      <a:solidFill>
                        <a:srgbClr val="DDDDDD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pt-BR" sz="1350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39" name="Fluxograma: Conector 338"/>
                      <p:cNvSpPr/>
                      <p:nvPr/>
                    </p:nvSpPr>
                    <p:spPr>
                      <a:xfrm>
                        <a:off x="755576" y="1628800"/>
                        <a:ext cx="144016" cy="144016"/>
                      </a:xfrm>
                      <a:prstGeom prst="flowChartConnector">
                        <a:avLst/>
                      </a:prstGeom>
                      <a:solidFill>
                        <a:srgbClr val="DDDDDD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pt-BR" sz="1350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32" name="Grupo 331"/>
                    <p:cNvGrpSpPr/>
                    <p:nvPr/>
                  </p:nvGrpSpPr>
                  <p:grpSpPr>
                    <a:xfrm>
                      <a:off x="977752" y="1878360"/>
                      <a:ext cx="144016" cy="432048"/>
                      <a:chOff x="755576" y="1628800"/>
                      <a:chExt cx="144016" cy="432048"/>
                    </a:xfrm>
                  </p:grpSpPr>
                  <p:sp>
                    <p:nvSpPr>
                      <p:cNvPr id="336" name="Retângulo com Canto Aparado do Mesmo Lado 335"/>
                      <p:cNvSpPr/>
                      <p:nvPr/>
                    </p:nvSpPr>
                    <p:spPr>
                      <a:xfrm>
                        <a:off x="755576" y="1772816"/>
                        <a:ext cx="144016" cy="288032"/>
                      </a:xfrm>
                      <a:prstGeom prst="snip2SameRect">
                        <a:avLst/>
                      </a:prstGeom>
                      <a:solidFill>
                        <a:srgbClr val="DDDDDD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pt-BR" sz="1350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37" name="Fluxograma: Conector 336"/>
                      <p:cNvSpPr/>
                      <p:nvPr/>
                    </p:nvSpPr>
                    <p:spPr>
                      <a:xfrm>
                        <a:off x="755576" y="1628800"/>
                        <a:ext cx="144016" cy="144016"/>
                      </a:xfrm>
                      <a:prstGeom prst="flowChartConnector">
                        <a:avLst/>
                      </a:prstGeom>
                      <a:solidFill>
                        <a:srgbClr val="DDDDDD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pt-BR" sz="1350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33" name="Grupo 332"/>
                    <p:cNvGrpSpPr/>
                    <p:nvPr/>
                  </p:nvGrpSpPr>
                  <p:grpSpPr>
                    <a:xfrm>
                      <a:off x="1121768" y="1878360"/>
                      <a:ext cx="144016" cy="432048"/>
                      <a:chOff x="755576" y="1628800"/>
                      <a:chExt cx="144016" cy="432048"/>
                    </a:xfrm>
                  </p:grpSpPr>
                  <p:sp>
                    <p:nvSpPr>
                      <p:cNvPr id="334" name="Retângulo com Canto Aparado do Mesmo Lado 333"/>
                      <p:cNvSpPr/>
                      <p:nvPr/>
                    </p:nvSpPr>
                    <p:spPr>
                      <a:xfrm>
                        <a:off x="755576" y="1772816"/>
                        <a:ext cx="144016" cy="288032"/>
                      </a:xfrm>
                      <a:prstGeom prst="snip2SameRect">
                        <a:avLst/>
                      </a:prstGeom>
                      <a:solidFill>
                        <a:srgbClr val="DDDDDD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pt-BR" sz="1350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35" name="Fluxograma: Conector 334"/>
                      <p:cNvSpPr/>
                      <p:nvPr/>
                    </p:nvSpPr>
                    <p:spPr>
                      <a:xfrm>
                        <a:off x="755576" y="1628800"/>
                        <a:ext cx="144016" cy="144016"/>
                      </a:xfrm>
                      <a:prstGeom prst="flowChartConnector">
                        <a:avLst/>
                      </a:prstGeom>
                      <a:solidFill>
                        <a:srgbClr val="DDDDDD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pt-BR" sz="1350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23" name="Grupo 322"/>
                <p:cNvGrpSpPr/>
                <p:nvPr/>
              </p:nvGrpSpPr>
              <p:grpSpPr>
                <a:xfrm>
                  <a:off x="3704909" y="2238362"/>
                  <a:ext cx="1434995" cy="1008112"/>
                  <a:chOff x="5999566" y="5085184"/>
                  <a:chExt cx="1434995" cy="1008112"/>
                </a:xfrm>
              </p:grpSpPr>
              <p:sp>
                <p:nvSpPr>
                  <p:cNvPr id="324" name="Fluxograma: Conector 323"/>
                  <p:cNvSpPr/>
                  <p:nvPr/>
                </p:nvSpPr>
                <p:spPr>
                  <a:xfrm>
                    <a:off x="6030406" y="5085184"/>
                    <a:ext cx="1281774" cy="1008112"/>
                  </a:xfrm>
                  <a:prstGeom prst="flowChartConnector">
                    <a:avLst/>
                  </a:prstGeom>
                  <a:solidFill>
                    <a:srgbClr val="DDDDDD"/>
                  </a:solidFill>
                  <a:ln w="38100" cap="flat" cmpd="sng" algn="ctr">
                    <a:solidFill>
                      <a:sysClr val="window" lastClr="FFFFFF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25" name="CaixaDeTexto 324"/>
                  <p:cNvSpPr txBox="1"/>
                  <p:nvPr/>
                </p:nvSpPr>
                <p:spPr>
                  <a:xfrm>
                    <a:off x="5999566" y="5332337"/>
                    <a:ext cx="1434995" cy="5387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685800">
                      <a:defRPr/>
                    </a:pPr>
                    <a:r>
                      <a:rPr lang="pt-BR" sz="1013" b="1" kern="0" dirty="0">
                        <a:solidFill>
                          <a:prstClr val="black"/>
                        </a:solidFill>
                      </a:rPr>
                      <a:t>Monitoramento e avaliação</a:t>
                    </a:r>
                  </a:p>
                </p:txBody>
              </p:sp>
            </p:grpSp>
          </p:grpSp>
          <p:sp>
            <p:nvSpPr>
              <p:cNvPr id="348" name="Seta para a direita 347"/>
              <p:cNvSpPr/>
              <p:nvPr/>
            </p:nvSpPr>
            <p:spPr>
              <a:xfrm>
                <a:off x="7104112" y="4293096"/>
                <a:ext cx="485358" cy="288032"/>
              </a:xfrm>
              <a:prstGeom prst="rightArrow">
                <a:avLst/>
              </a:prstGeom>
              <a:solidFill>
                <a:srgbClr val="C00000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49" name="Grupo 348"/>
            <p:cNvGrpSpPr/>
            <p:nvPr/>
          </p:nvGrpSpPr>
          <p:grpSpPr>
            <a:xfrm>
              <a:off x="2325834" y="3987907"/>
              <a:ext cx="1321894" cy="1831754"/>
              <a:chOff x="455985" y="4112847"/>
              <a:chExt cx="1321894" cy="1831754"/>
            </a:xfrm>
          </p:grpSpPr>
          <p:grpSp>
            <p:nvGrpSpPr>
              <p:cNvPr id="350" name="Grupo 349"/>
              <p:cNvGrpSpPr/>
              <p:nvPr/>
            </p:nvGrpSpPr>
            <p:grpSpPr>
              <a:xfrm>
                <a:off x="669759" y="5262993"/>
                <a:ext cx="638762" cy="681608"/>
                <a:chOff x="755576" y="1628800"/>
                <a:chExt cx="638762" cy="681608"/>
              </a:xfrm>
            </p:grpSpPr>
            <p:grpSp>
              <p:nvGrpSpPr>
                <p:cNvPr id="355" name="Grupo 354"/>
                <p:cNvGrpSpPr/>
                <p:nvPr/>
              </p:nvGrpSpPr>
              <p:grpSpPr>
                <a:xfrm>
                  <a:off x="755576" y="1628800"/>
                  <a:ext cx="144016" cy="432048"/>
                  <a:chOff x="755576" y="1628800"/>
                  <a:chExt cx="144016" cy="432048"/>
                </a:xfrm>
              </p:grpSpPr>
              <p:sp>
                <p:nvSpPr>
                  <p:cNvPr id="375" name="Retângulo com Canto Aparado do Mesmo Lado 374"/>
                  <p:cNvSpPr/>
                  <p:nvPr/>
                </p:nvSpPr>
                <p:spPr>
                  <a:xfrm>
                    <a:off x="755576" y="1772816"/>
                    <a:ext cx="144016" cy="288032"/>
                  </a:xfrm>
                  <a:prstGeom prst="snip2SameRect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76" name="Fluxograma: Conector 375"/>
                  <p:cNvSpPr/>
                  <p:nvPr/>
                </p:nvSpPr>
                <p:spPr>
                  <a:xfrm>
                    <a:off x="755576" y="1628800"/>
                    <a:ext cx="144016" cy="144016"/>
                  </a:xfrm>
                  <a:prstGeom prst="flowChartConnector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356" name="Grupo 355"/>
                <p:cNvGrpSpPr/>
                <p:nvPr/>
              </p:nvGrpSpPr>
              <p:grpSpPr>
                <a:xfrm>
                  <a:off x="916360" y="1628800"/>
                  <a:ext cx="144016" cy="432048"/>
                  <a:chOff x="755576" y="1628800"/>
                  <a:chExt cx="144016" cy="432048"/>
                </a:xfrm>
              </p:grpSpPr>
              <p:sp>
                <p:nvSpPr>
                  <p:cNvPr id="373" name="Retângulo com Canto Aparado do Mesmo Lado 372"/>
                  <p:cNvSpPr/>
                  <p:nvPr/>
                </p:nvSpPr>
                <p:spPr>
                  <a:xfrm>
                    <a:off x="755576" y="1772816"/>
                    <a:ext cx="144016" cy="288032"/>
                  </a:xfrm>
                  <a:prstGeom prst="snip2SameRect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74" name="Fluxograma: Conector 373"/>
                  <p:cNvSpPr/>
                  <p:nvPr/>
                </p:nvSpPr>
                <p:spPr>
                  <a:xfrm>
                    <a:off x="755576" y="1628800"/>
                    <a:ext cx="144016" cy="144016"/>
                  </a:xfrm>
                  <a:prstGeom prst="flowChartConnector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357" name="Grupo 356"/>
                <p:cNvGrpSpPr/>
                <p:nvPr/>
              </p:nvGrpSpPr>
              <p:grpSpPr>
                <a:xfrm>
                  <a:off x="1090252" y="1628800"/>
                  <a:ext cx="144016" cy="432048"/>
                  <a:chOff x="755576" y="1628800"/>
                  <a:chExt cx="144016" cy="432048"/>
                </a:xfrm>
              </p:grpSpPr>
              <p:sp>
                <p:nvSpPr>
                  <p:cNvPr id="371" name="Retângulo com Canto Aparado do Mesmo Lado 370"/>
                  <p:cNvSpPr/>
                  <p:nvPr/>
                </p:nvSpPr>
                <p:spPr>
                  <a:xfrm>
                    <a:off x="755576" y="1772816"/>
                    <a:ext cx="144016" cy="288032"/>
                  </a:xfrm>
                  <a:prstGeom prst="snip2SameRect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72" name="Fluxograma: Conector 371"/>
                  <p:cNvSpPr/>
                  <p:nvPr/>
                </p:nvSpPr>
                <p:spPr>
                  <a:xfrm>
                    <a:off x="755576" y="1628800"/>
                    <a:ext cx="144016" cy="144016"/>
                  </a:xfrm>
                  <a:prstGeom prst="flowChartConnector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358" name="Grupo 357"/>
                <p:cNvGrpSpPr/>
                <p:nvPr/>
              </p:nvGrpSpPr>
              <p:grpSpPr>
                <a:xfrm>
                  <a:off x="1250322" y="1628800"/>
                  <a:ext cx="144016" cy="432048"/>
                  <a:chOff x="755576" y="1628800"/>
                  <a:chExt cx="144016" cy="432048"/>
                </a:xfrm>
              </p:grpSpPr>
              <p:sp>
                <p:nvSpPr>
                  <p:cNvPr id="369" name="Retângulo com Canto Aparado do Mesmo Lado 368"/>
                  <p:cNvSpPr/>
                  <p:nvPr/>
                </p:nvSpPr>
                <p:spPr>
                  <a:xfrm>
                    <a:off x="755576" y="1772816"/>
                    <a:ext cx="144016" cy="288032"/>
                  </a:xfrm>
                  <a:prstGeom prst="snip2SameRect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70" name="Fluxograma: Conector 369"/>
                  <p:cNvSpPr/>
                  <p:nvPr/>
                </p:nvSpPr>
                <p:spPr>
                  <a:xfrm>
                    <a:off x="755576" y="1628800"/>
                    <a:ext cx="144016" cy="144016"/>
                  </a:xfrm>
                  <a:prstGeom prst="flowChartConnector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359" name="Grupo 358"/>
                <p:cNvGrpSpPr/>
                <p:nvPr/>
              </p:nvGrpSpPr>
              <p:grpSpPr>
                <a:xfrm>
                  <a:off x="841276" y="1878360"/>
                  <a:ext cx="438200" cy="432048"/>
                  <a:chOff x="827584" y="1878360"/>
                  <a:chExt cx="438200" cy="432048"/>
                </a:xfrm>
              </p:grpSpPr>
              <p:grpSp>
                <p:nvGrpSpPr>
                  <p:cNvPr id="360" name="Grupo 359"/>
                  <p:cNvGrpSpPr/>
                  <p:nvPr/>
                </p:nvGrpSpPr>
                <p:grpSpPr>
                  <a:xfrm>
                    <a:off x="827584" y="1878360"/>
                    <a:ext cx="144016" cy="432048"/>
                    <a:chOff x="755576" y="1628800"/>
                    <a:chExt cx="144016" cy="432048"/>
                  </a:xfrm>
                </p:grpSpPr>
                <p:sp>
                  <p:nvSpPr>
                    <p:cNvPr id="367" name="Retângulo com Canto Aparado do Mesmo Lado 366"/>
                    <p:cNvSpPr/>
                    <p:nvPr/>
                  </p:nvSpPr>
                  <p:spPr>
                    <a:xfrm>
                      <a:off x="755576" y="1772816"/>
                      <a:ext cx="144016" cy="288032"/>
                    </a:xfrm>
                    <a:prstGeom prst="snip2SameRect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68" name="Fluxograma: Conector 367"/>
                    <p:cNvSpPr/>
                    <p:nvPr/>
                  </p:nvSpPr>
                  <p:spPr>
                    <a:xfrm>
                      <a:off x="755576" y="1628800"/>
                      <a:ext cx="144016" cy="144016"/>
                    </a:xfrm>
                    <a:prstGeom prst="flowChartConnector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361" name="Grupo 360"/>
                  <p:cNvGrpSpPr/>
                  <p:nvPr/>
                </p:nvGrpSpPr>
                <p:grpSpPr>
                  <a:xfrm>
                    <a:off x="977752" y="1878360"/>
                    <a:ext cx="144016" cy="432048"/>
                    <a:chOff x="755576" y="1628800"/>
                    <a:chExt cx="144016" cy="432048"/>
                  </a:xfrm>
                </p:grpSpPr>
                <p:sp>
                  <p:nvSpPr>
                    <p:cNvPr id="365" name="Retângulo com Canto Aparado do Mesmo Lado 364"/>
                    <p:cNvSpPr/>
                    <p:nvPr/>
                  </p:nvSpPr>
                  <p:spPr>
                    <a:xfrm>
                      <a:off x="755576" y="1772816"/>
                      <a:ext cx="144016" cy="288032"/>
                    </a:xfrm>
                    <a:prstGeom prst="snip2SameRect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66" name="Fluxograma: Conector 365"/>
                    <p:cNvSpPr/>
                    <p:nvPr/>
                  </p:nvSpPr>
                  <p:spPr>
                    <a:xfrm>
                      <a:off x="755576" y="1628800"/>
                      <a:ext cx="144016" cy="144016"/>
                    </a:xfrm>
                    <a:prstGeom prst="flowChartConnector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362" name="Grupo 361"/>
                  <p:cNvGrpSpPr/>
                  <p:nvPr/>
                </p:nvGrpSpPr>
                <p:grpSpPr>
                  <a:xfrm>
                    <a:off x="1121768" y="1878360"/>
                    <a:ext cx="144016" cy="432048"/>
                    <a:chOff x="755576" y="1628800"/>
                    <a:chExt cx="144016" cy="432048"/>
                  </a:xfrm>
                </p:grpSpPr>
                <p:sp>
                  <p:nvSpPr>
                    <p:cNvPr id="363" name="Retângulo com Canto Aparado do Mesmo Lado 362"/>
                    <p:cNvSpPr/>
                    <p:nvPr/>
                  </p:nvSpPr>
                  <p:spPr>
                    <a:xfrm>
                      <a:off x="755576" y="1772816"/>
                      <a:ext cx="144016" cy="288032"/>
                    </a:xfrm>
                    <a:prstGeom prst="snip2SameRect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64" name="Fluxograma: Conector 363"/>
                    <p:cNvSpPr/>
                    <p:nvPr/>
                  </p:nvSpPr>
                  <p:spPr>
                    <a:xfrm>
                      <a:off x="755576" y="1628800"/>
                      <a:ext cx="144016" cy="144016"/>
                    </a:xfrm>
                    <a:prstGeom prst="flowChartConnector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351" name="Grupo 350"/>
              <p:cNvGrpSpPr/>
              <p:nvPr/>
            </p:nvGrpSpPr>
            <p:grpSpPr>
              <a:xfrm>
                <a:off x="479376" y="4112847"/>
                <a:ext cx="1245055" cy="953261"/>
                <a:chOff x="6146577" y="5085184"/>
                <a:chExt cx="1245055" cy="953261"/>
              </a:xfrm>
            </p:grpSpPr>
            <p:sp>
              <p:nvSpPr>
                <p:cNvPr id="353" name="Fluxograma: Conector 352"/>
                <p:cNvSpPr/>
                <p:nvPr/>
              </p:nvSpPr>
              <p:spPr>
                <a:xfrm>
                  <a:off x="6146577" y="5085184"/>
                  <a:ext cx="1245055" cy="953261"/>
                </a:xfrm>
                <a:prstGeom prst="flowChartConnector">
                  <a:avLst/>
                </a:prstGeom>
                <a:solidFill>
                  <a:srgbClr val="DDDDDD"/>
                </a:solidFill>
                <a:ln w="381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54" name="CaixaDeTexto 353"/>
                <p:cNvSpPr txBox="1"/>
                <p:nvPr/>
              </p:nvSpPr>
              <p:spPr>
                <a:xfrm>
                  <a:off x="6158097" y="5454551"/>
                  <a:ext cx="1045607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>
                    <a:defRPr/>
                  </a:pPr>
                  <a:endParaRPr lang="pt-BR" sz="1050" b="1" kern="0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52" name="CaixaDeTexto 351"/>
              <p:cNvSpPr txBox="1"/>
              <p:nvPr/>
            </p:nvSpPr>
            <p:spPr>
              <a:xfrm>
                <a:off x="455985" y="4398872"/>
                <a:ext cx="132189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pt-BR" sz="975" b="1" kern="0" dirty="0">
                    <a:solidFill>
                      <a:prstClr val="black"/>
                    </a:solidFill>
                  </a:rPr>
                  <a:t>Processamento</a:t>
                </a:r>
              </a:p>
            </p:txBody>
          </p:sp>
        </p:grpSp>
        <p:sp>
          <p:nvSpPr>
            <p:cNvPr id="377" name="CaixaDeTexto 376"/>
            <p:cNvSpPr txBox="1"/>
            <p:nvPr/>
          </p:nvSpPr>
          <p:spPr>
            <a:xfrm>
              <a:off x="2063552" y="5805264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pt-BR" sz="1050" b="1" kern="0" dirty="0">
                  <a:solidFill>
                    <a:prstClr val="black"/>
                  </a:solidFill>
                </a:rPr>
                <a:t>FNDE</a:t>
              </a:r>
            </a:p>
          </p:txBody>
        </p:sp>
        <p:sp>
          <p:nvSpPr>
            <p:cNvPr id="378" name="Seta para a direita 377"/>
            <p:cNvSpPr/>
            <p:nvPr/>
          </p:nvSpPr>
          <p:spPr>
            <a:xfrm>
              <a:off x="3666426" y="4312294"/>
              <a:ext cx="485358" cy="288032"/>
            </a:xfrm>
            <a:prstGeom prst="rightArrow">
              <a:avLst/>
            </a:prstGeom>
            <a:solidFill>
              <a:srgbClr val="C00000"/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pt-BR" sz="1350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79" name="Seta para a direita 378"/>
          <p:cNvSpPr/>
          <p:nvPr/>
        </p:nvSpPr>
        <p:spPr>
          <a:xfrm>
            <a:off x="7488324" y="1709643"/>
            <a:ext cx="364019" cy="216024"/>
          </a:xfrm>
          <a:prstGeom prst="rightArrow">
            <a:avLst/>
          </a:prstGeom>
          <a:solidFill>
            <a:srgbClr val="C00000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pt-BR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80723" y="348669"/>
            <a:ext cx="4268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pt-BR" altLang="pt-BR" sz="3600" b="1" i="1" dirty="0">
                <a:solidFill>
                  <a:srgbClr val="4BACC6">
                    <a:lumMod val="75000"/>
                  </a:srgbClr>
                </a:solidFill>
                <a:latin typeface="+mj-lt"/>
                <a:ea typeface="+mj-ea"/>
                <a:cs typeface="+mj-cs"/>
              </a:rPr>
              <a:t>Etapas do PNLD</a:t>
            </a:r>
          </a:p>
        </p:txBody>
      </p:sp>
    </p:spTree>
    <p:extLst>
      <p:ext uri="{BB962C8B-B14F-4D97-AF65-F5344CB8AC3E}">
        <p14:creationId xmlns:p14="http://schemas.microsoft.com/office/powerpoint/2010/main" val="282200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2369" y="0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i="1" dirty="0" smtClean="0">
                <a:solidFill>
                  <a:srgbClr val="4BACC6">
                    <a:lumMod val="75000"/>
                  </a:srgbClr>
                </a:solidFill>
                <a:ea typeface="+mn-ea"/>
                <a:cs typeface="+mn-cs"/>
              </a:rPr>
              <a:t>GRATIDÃO</a:t>
            </a:r>
            <a:endParaRPr lang="pt-BR" sz="3600" b="1" i="1" dirty="0">
              <a:solidFill>
                <a:srgbClr val="4BACC6">
                  <a:lumMod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32369" y="764704"/>
            <a:ext cx="5580062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980728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solidFill>
                  <a:srgbClr val="4BACC6">
                    <a:lumMod val="75000"/>
                  </a:srgbClr>
                </a:solidFill>
                <a:latin typeface="+mj-lt"/>
              </a:rPr>
              <a:t>Que a alegria revigore os nossos sonhos...</a:t>
            </a:r>
            <a:endParaRPr lang="pt-BR" sz="2800" b="1" i="1" dirty="0">
              <a:solidFill>
                <a:srgbClr val="4BACC6">
                  <a:lumMod val="75000"/>
                </a:srgbClr>
              </a:solidFill>
              <a:latin typeface="+mj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76565" y="1720225"/>
            <a:ext cx="79854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defRPr/>
            </a:pPr>
            <a:endParaRPr lang="pt-BR" sz="2200" dirty="0"/>
          </a:p>
          <a:p>
            <a:pPr lvl="1" algn="just">
              <a:defRPr/>
            </a:pPr>
            <a:r>
              <a:rPr lang="pt-BR" sz="2200" dirty="0" smtClean="0"/>
              <a:t>“Todo conhecimento começa com o sonho. O conhecimento nada mais é que a aventura pelo mar desconhecido, em busca da terra sonhada. Mas sonhar é coisa que não se ensina. Brota das profundezas do corpo, como a água  brota das profundezas da terra. Como Mestre só posso  então lhe dizer uma coisa: ‘Conte-me os seus sonhos, para que  sonhemos juntos!” (Rubem Alves, A Alegria de Ensinar)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84521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131840" y="1808593"/>
            <a:ext cx="280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pt-BR" sz="4000" b="1" i="1" dirty="0">
                <a:solidFill>
                  <a:srgbClr val="4BACC6">
                    <a:lumMod val="75000"/>
                  </a:srgbClr>
                </a:solidFill>
                <a:latin typeface="+mj-lt"/>
                <a:ea typeface="+mj-ea"/>
                <a:cs typeface="+mj-cs"/>
              </a:rPr>
              <a:t>Obrigada!</a:t>
            </a:r>
          </a:p>
        </p:txBody>
      </p:sp>
      <p:sp>
        <p:nvSpPr>
          <p:cNvPr id="15" name="Retângulo 1"/>
          <p:cNvSpPr>
            <a:spLocks noChangeArrowheads="1"/>
          </p:cNvSpPr>
          <p:nvPr/>
        </p:nvSpPr>
        <p:spPr bwMode="auto">
          <a:xfrm>
            <a:off x="971550" y="4149080"/>
            <a:ext cx="720090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200" i="1" dirty="0">
                <a:solidFill>
                  <a:schemeClr val="tx2"/>
                </a:solidFill>
                <a:latin typeface="+mn-lt"/>
              </a:rPr>
              <a:t>Fundo Nacional de Desenvolvimento da Educação – FNDE</a:t>
            </a:r>
            <a:br>
              <a:rPr lang="pt-BR" altLang="pt-BR" sz="2200" i="1" dirty="0">
                <a:solidFill>
                  <a:schemeClr val="tx2"/>
                </a:solidFill>
                <a:latin typeface="+mn-lt"/>
              </a:rPr>
            </a:br>
            <a:r>
              <a:rPr lang="pt-BR" altLang="pt-BR" sz="2200" i="1" dirty="0">
                <a:solidFill>
                  <a:schemeClr val="tx2"/>
                </a:solidFill>
                <a:latin typeface="+mn-lt"/>
              </a:rPr>
              <a:t>Diretoria </a:t>
            </a:r>
            <a:r>
              <a:rPr lang="pt-BR" altLang="pt-BR" sz="2200" i="1" dirty="0" smtClean="0">
                <a:solidFill>
                  <a:schemeClr val="tx2"/>
                </a:solidFill>
                <a:latin typeface="+mn-lt"/>
              </a:rPr>
              <a:t>de Ações Educacionais - DIRAE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200" i="1" dirty="0" smtClean="0">
                <a:solidFill>
                  <a:schemeClr val="tx2"/>
                </a:solidFill>
                <a:latin typeface="+mn-lt"/>
              </a:rPr>
              <a:t>Coordenação-Geral do Programa do Livro - CGPLI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 smtClean="0">
                <a:hlinkClick r:id="rId2"/>
              </a:rPr>
              <a:t>livrodidatico@fnde.gov.br</a:t>
            </a:r>
            <a:r>
              <a:rPr lang="pt-BR" altLang="pt-BR" sz="1800" dirty="0" smtClean="0"/>
              <a:t>  </a:t>
            </a:r>
            <a:endParaRPr lang="pt-BR" altLang="pt-BR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  <p:sp>
        <p:nvSpPr>
          <p:cNvPr id="2" name="Retângulo 1"/>
          <p:cNvSpPr/>
          <p:nvPr/>
        </p:nvSpPr>
        <p:spPr>
          <a:xfrm>
            <a:off x="1259632" y="2924944"/>
            <a:ext cx="66247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>
                <a:schemeClr val="accent1"/>
              </a:buClr>
              <a:buSzPct val="70000"/>
              <a:defRPr/>
            </a:pPr>
            <a:r>
              <a:rPr lang="pt-BR" sz="2600" b="1" i="1" dirty="0" smtClean="0">
                <a:solidFill>
                  <a:srgbClr val="4BACC6">
                    <a:lumMod val="75000"/>
                  </a:srgbClr>
                </a:solidFill>
                <a:latin typeface="+mj-lt"/>
                <a:ea typeface="+mj-ea"/>
                <a:cs typeface="+mj-cs"/>
              </a:rPr>
              <a:t>Lívia Moura Delfino dos Santos</a:t>
            </a:r>
          </a:p>
          <a:p>
            <a:pPr algn="ctr">
              <a:spcBef>
                <a:spcPct val="0"/>
              </a:spcBef>
              <a:buClr>
                <a:schemeClr val="accent1"/>
              </a:buClr>
              <a:buSzPct val="70000"/>
              <a:defRPr/>
            </a:pPr>
            <a:r>
              <a:rPr lang="pt-BR" sz="2600" b="1" i="1" dirty="0" smtClean="0">
                <a:solidFill>
                  <a:srgbClr val="4BACC6">
                    <a:lumMod val="75000"/>
                  </a:srgbClr>
                </a:solidFill>
                <a:latin typeface="+mj-lt"/>
                <a:ea typeface="+mj-ea"/>
                <a:cs typeface="+mj-cs"/>
              </a:rPr>
              <a:t>Coordenadora de Habilitação e Registro/FNDE</a:t>
            </a:r>
            <a:endParaRPr lang="pt-BR" sz="2600" b="1" i="1" dirty="0">
              <a:solidFill>
                <a:srgbClr val="4BACC6">
                  <a:lumMod val="75000"/>
                </a:srgb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4532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2369" y="0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i="1" dirty="0" smtClean="0">
                <a:solidFill>
                  <a:srgbClr val="4BACC6">
                    <a:lumMod val="75000"/>
                  </a:srgbClr>
                </a:solidFill>
                <a:ea typeface="+mn-ea"/>
                <a:cs typeface="+mn-cs"/>
              </a:rPr>
              <a:t>O FLUXO DO PNLD</a:t>
            </a:r>
            <a:endParaRPr lang="pt-BR" sz="3600" b="1" i="1" dirty="0">
              <a:solidFill>
                <a:srgbClr val="4BACC6">
                  <a:lumMod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32369" y="764704"/>
            <a:ext cx="5580062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980728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solidFill>
                  <a:srgbClr val="4BACC6">
                    <a:lumMod val="75000"/>
                  </a:srgbClr>
                </a:solidFill>
                <a:latin typeface="+mj-lt"/>
              </a:rPr>
              <a:t>O QUE NOS MOVE...</a:t>
            </a:r>
            <a:endParaRPr lang="pt-BR" sz="2800" b="1" i="1" dirty="0">
              <a:solidFill>
                <a:srgbClr val="4BACC6">
                  <a:lumMod val="75000"/>
                </a:srgbClr>
              </a:solidFill>
              <a:latin typeface="+mj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76565" y="1720225"/>
            <a:ext cx="7434385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defRPr/>
            </a:pPr>
            <a:endParaRPr lang="pt-BR" sz="2200" dirty="0"/>
          </a:p>
          <a:p>
            <a:pPr marL="742950" lvl="1" indent="-285750" algn="just">
              <a:buFont typeface="Wingdings" panose="05000000000000000000" pitchFamily="2" charset="2"/>
              <a:buChar char="Ø"/>
              <a:defRPr/>
            </a:pPr>
            <a:r>
              <a:rPr lang="pt-BR" sz="2500" dirty="0"/>
              <a:t>Art. 211. A União, os Estados, o Distrito Federal e os Municípios organizarão em </a:t>
            </a:r>
            <a:r>
              <a:rPr lang="pt-BR" sz="2500" b="1" dirty="0"/>
              <a:t>regime de colaboração</a:t>
            </a:r>
            <a:r>
              <a:rPr lang="pt-BR" sz="2500" dirty="0"/>
              <a:t> seus sistemas de ensino.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  <a:defRPr/>
            </a:pPr>
            <a:r>
              <a:rPr lang="pt-BR" sz="2500" dirty="0"/>
              <a:t>União (§1º, CF/88)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  <a:defRPr/>
            </a:pPr>
            <a:r>
              <a:rPr lang="pt-BR" sz="2500" dirty="0"/>
              <a:t>Função redistributiva e supletiva;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  <a:defRPr/>
            </a:pPr>
            <a:r>
              <a:rPr lang="pt-BR" sz="2500" dirty="0"/>
              <a:t>Garantir equalização de oportunidades educacionais e </a:t>
            </a:r>
            <a:r>
              <a:rPr lang="pt-BR" sz="2500" b="1" dirty="0"/>
              <a:t>padrão mínimo de qualidade </a:t>
            </a:r>
            <a:r>
              <a:rPr lang="pt-BR" sz="2500" dirty="0"/>
              <a:t>do ensino;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  <a:defRPr/>
            </a:pPr>
            <a:r>
              <a:rPr lang="pt-BR" sz="2500" dirty="0"/>
              <a:t>Assistência Técnica e financeira.</a:t>
            </a:r>
          </a:p>
        </p:txBody>
      </p:sp>
      <p:pic>
        <p:nvPicPr>
          <p:cNvPr id="8" name="Imagem 7" descr="Resultado de imagem para o que TE MOV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94738"/>
            <a:ext cx="2389237" cy="1044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622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2369" y="0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i="1" dirty="0">
                <a:solidFill>
                  <a:srgbClr val="4BACC6">
                    <a:lumMod val="75000"/>
                  </a:srgbClr>
                </a:solidFill>
              </a:rPr>
              <a:t>O FLUXO DO PNLD</a:t>
            </a: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32369" y="764704"/>
            <a:ext cx="5580062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1000132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4BACC6">
                    <a:lumMod val="75000"/>
                  </a:srgbClr>
                </a:solidFill>
              </a:rPr>
              <a:t>Decreto nº 9.099/2017</a:t>
            </a:r>
          </a:p>
        </p:txBody>
      </p:sp>
      <p:sp>
        <p:nvSpPr>
          <p:cNvPr id="2" name="Retângulo 1"/>
          <p:cNvSpPr/>
          <p:nvPr/>
        </p:nvSpPr>
        <p:spPr>
          <a:xfrm>
            <a:off x="323528" y="1628800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Objetivos do PNLD: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 - aprimorar o processo de ensino e aprendizagem nas escolas públicas de educação básica, com a consequente melhoria da qualidade da educação;</a:t>
            </a:r>
          </a:p>
          <a:p>
            <a:pPr algn="just"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II - garantir o padrão de qualidade do material de apoio à prática educativa utilizado nas escolas públicas de educação básica;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III - democratizar o acesso às fontes de informação e cultura;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IV - fomentar a leitura e o estímulo à atitude investigativa dos estudantes;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V - apoiar a atualização, a autonomia e o desenvolvimento profissional do professor; e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VI - apoiar a implementação da Base Nacional Comum Curricular.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  <a:defRPr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Aprimorar o processo de ensino e aprendizagem nas escolas públicas de educação básica, com a consequente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melhoria da qualidade da educação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2265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2369" y="0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i="1" dirty="0">
                <a:solidFill>
                  <a:srgbClr val="4BACC6">
                    <a:lumMod val="75000"/>
                  </a:srgbClr>
                </a:solidFill>
              </a:rPr>
              <a:t>O FLUXO DO PNLD</a:t>
            </a: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32369" y="764704"/>
            <a:ext cx="5580062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980728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4BACC6">
                    <a:lumMod val="75000"/>
                  </a:srgbClr>
                </a:solidFill>
              </a:rPr>
              <a:t>Decreto nº 9.099/2017</a:t>
            </a:r>
          </a:p>
        </p:txBody>
      </p:sp>
      <p:sp>
        <p:nvSpPr>
          <p:cNvPr id="2" name="Retângulo 1"/>
          <p:cNvSpPr/>
          <p:nvPr/>
        </p:nvSpPr>
        <p:spPr>
          <a:xfrm>
            <a:off x="683568" y="1859340"/>
            <a:ext cx="77768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Art. 8º O PNLD obedecerá as etapas e os procedimentos seguintes: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I - inscrição;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II - avaliação pedagógica;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III - habilitação;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IV - escolha;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V - negociação;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VI - aquisição;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VII - distribuição; e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VIII - monitoramento e avaliação.</a:t>
            </a:r>
          </a:p>
        </p:txBody>
      </p:sp>
    </p:spTree>
    <p:extLst>
      <p:ext uri="{BB962C8B-B14F-4D97-AF65-F5344CB8AC3E}">
        <p14:creationId xmlns:p14="http://schemas.microsoft.com/office/powerpoint/2010/main" val="208903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 flipH="1">
            <a:off x="1335939" y="3591018"/>
            <a:ext cx="637270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400361" y="2830793"/>
            <a:ext cx="11341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pt-BR" sz="1050" b="1" kern="0" dirty="0">
                <a:solidFill>
                  <a:prstClr val="black"/>
                </a:solidFill>
              </a:rPr>
              <a:t>FNDE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1745719" y="2319036"/>
            <a:ext cx="479072" cy="511206"/>
            <a:chOff x="755576" y="1628800"/>
            <a:chExt cx="638762" cy="681608"/>
          </a:xfrm>
        </p:grpSpPr>
        <p:grpSp>
          <p:nvGrpSpPr>
            <p:cNvPr id="21" name="Grupo 20"/>
            <p:cNvGrpSpPr/>
            <p:nvPr/>
          </p:nvGrpSpPr>
          <p:grpSpPr>
            <a:xfrm>
              <a:off x="755576" y="1628800"/>
              <a:ext cx="144016" cy="432048"/>
              <a:chOff x="755576" y="1628800"/>
              <a:chExt cx="144016" cy="432048"/>
            </a:xfrm>
          </p:grpSpPr>
          <p:sp>
            <p:nvSpPr>
              <p:cNvPr id="41" name="Retângulo com Canto Aparado do Mesmo Lado 40"/>
              <p:cNvSpPr/>
              <p:nvPr/>
            </p:nvSpPr>
            <p:spPr>
              <a:xfrm>
                <a:off x="755576" y="1772816"/>
                <a:ext cx="144016" cy="288032"/>
              </a:xfrm>
              <a:prstGeom prst="snip2SameRect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2" name="Fluxograma: Conector 41"/>
              <p:cNvSpPr/>
              <p:nvPr/>
            </p:nvSpPr>
            <p:spPr>
              <a:xfrm>
                <a:off x="755576" y="1628800"/>
                <a:ext cx="144016" cy="144016"/>
              </a:xfrm>
              <a:prstGeom prst="flowChartConnector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22" name="Grupo 21"/>
            <p:cNvGrpSpPr/>
            <p:nvPr/>
          </p:nvGrpSpPr>
          <p:grpSpPr>
            <a:xfrm>
              <a:off x="916360" y="1628800"/>
              <a:ext cx="144016" cy="432048"/>
              <a:chOff x="755576" y="1628800"/>
              <a:chExt cx="144016" cy="432048"/>
            </a:xfrm>
          </p:grpSpPr>
          <p:sp>
            <p:nvSpPr>
              <p:cNvPr id="39" name="Retângulo com Canto Aparado do Mesmo Lado 38"/>
              <p:cNvSpPr/>
              <p:nvPr/>
            </p:nvSpPr>
            <p:spPr>
              <a:xfrm>
                <a:off x="755576" y="1772816"/>
                <a:ext cx="144016" cy="288032"/>
              </a:xfrm>
              <a:prstGeom prst="snip2SameRect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0" name="Fluxograma: Conector 39"/>
              <p:cNvSpPr/>
              <p:nvPr/>
            </p:nvSpPr>
            <p:spPr>
              <a:xfrm>
                <a:off x="755576" y="1628800"/>
                <a:ext cx="144016" cy="144016"/>
              </a:xfrm>
              <a:prstGeom prst="flowChartConnector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23" name="Grupo 22"/>
            <p:cNvGrpSpPr/>
            <p:nvPr/>
          </p:nvGrpSpPr>
          <p:grpSpPr>
            <a:xfrm>
              <a:off x="1090252" y="1628800"/>
              <a:ext cx="144016" cy="432048"/>
              <a:chOff x="755576" y="1628800"/>
              <a:chExt cx="144016" cy="432048"/>
            </a:xfrm>
          </p:grpSpPr>
          <p:sp>
            <p:nvSpPr>
              <p:cNvPr id="37" name="Retângulo com Canto Aparado do Mesmo Lado 36"/>
              <p:cNvSpPr/>
              <p:nvPr/>
            </p:nvSpPr>
            <p:spPr>
              <a:xfrm>
                <a:off x="755576" y="1772816"/>
                <a:ext cx="144016" cy="288032"/>
              </a:xfrm>
              <a:prstGeom prst="snip2SameRect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8" name="Fluxograma: Conector 37"/>
              <p:cNvSpPr/>
              <p:nvPr/>
            </p:nvSpPr>
            <p:spPr>
              <a:xfrm>
                <a:off x="755576" y="1628800"/>
                <a:ext cx="144016" cy="144016"/>
              </a:xfrm>
              <a:prstGeom prst="flowChartConnector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24" name="Grupo 23"/>
            <p:cNvGrpSpPr/>
            <p:nvPr/>
          </p:nvGrpSpPr>
          <p:grpSpPr>
            <a:xfrm>
              <a:off x="1250322" y="1628800"/>
              <a:ext cx="144016" cy="432048"/>
              <a:chOff x="755576" y="1628800"/>
              <a:chExt cx="144016" cy="432048"/>
            </a:xfrm>
          </p:grpSpPr>
          <p:sp>
            <p:nvSpPr>
              <p:cNvPr id="35" name="Retângulo com Canto Aparado do Mesmo Lado 34"/>
              <p:cNvSpPr/>
              <p:nvPr/>
            </p:nvSpPr>
            <p:spPr>
              <a:xfrm>
                <a:off x="755576" y="1772816"/>
                <a:ext cx="144016" cy="288032"/>
              </a:xfrm>
              <a:prstGeom prst="snip2SameRect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6" name="Fluxograma: Conector 35"/>
              <p:cNvSpPr/>
              <p:nvPr/>
            </p:nvSpPr>
            <p:spPr>
              <a:xfrm>
                <a:off x="755576" y="1628800"/>
                <a:ext cx="144016" cy="144016"/>
              </a:xfrm>
              <a:prstGeom prst="flowChartConnector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25" name="Grupo 24"/>
            <p:cNvGrpSpPr/>
            <p:nvPr/>
          </p:nvGrpSpPr>
          <p:grpSpPr>
            <a:xfrm>
              <a:off x="841276" y="1878360"/>
              <a:ext cx="438200" cy="432048"/>
              <a:chOff x="827584" y="1878360"/>
              <a:chExt cx="438200" cy="432048"/>
            </a:xfrm>
          </p:grpSpPr>
          <p:grpSp>
            <p:nvGrpSpPr>
              <p:cNvPr id="26" name="Grupo 25"/>
              <p:cNvGrpSpPr/>
              <p:nvPr/>
            </p:nvGrpSpPr>
            <p:grpSpPr>
              <a:xfrm>
                <a:off x="827584" y="1878360"/>
                <a:ext cx="144016" cy="432048"/>
                <a:chOff x="755576" y="1628800"/>
                <a:chExt cx="144016" cy="432048"/>
              </a:xfrm>
            </p:grpSpPr>
            <p:sp>
              <p:nvSpPr>
                <p:cNvPr id="33" name="Retângulo com Canto Aparado do Mesmo Lado 32"/>
                <p:cNvSpPr/>
                <p:nvPr/>
              </p:nvSpPr>
              <p:spPr>
                <a:xfrm>
                  <a:off x="755576" y="1772816"/>
                  <a:ext cx="144016" cy="288032"/>
                </a:xfrm>
                <a:prstGeom prst="snip2Same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4" name="Fluxograma: Conector 33"/>
                <p:cNvSpPr/>
                <p:nvPr/>
              </p:nvSpPr>
              <p:spPr>
                <a:xfrm>
                  <a:off x="755576" y="1628800"/>
                  <a:ext cx="144016" cy="144016"/>
                </a:xfrm>
                <a:prstGeom prst="flowChartConnector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7" name="Grupo 26"/>
              <p:cNvGrpSpPr/>
              <p:nvPr/>
            </p:nvGrpSpPr>
            <p:grpSpPr>
              <a:xfrm>
                <a:off x="977752" y="1878360"/>
                <a:ext cx="144016" cy="432048"/>
                <a:chOff x="755576" y="1628800"/>
                <a:chExt cx="144016" cy="432048"/>
              </a:xfrm>
            </p:grpSpPr>
            <p:sp>
              <p:nvSpPr>
                <p:cNvPr id="31" name="Retângulo com Canto Aparado do Mesmo Lado 30"/>
                <p:cNvSpPr/>
                <p:nvPr/>
              </p:nvSpPr>
              <p:spPr>
                <a:xfrm>
                  <a:off x="755576" y="1772816"/>
                  <a:ext cx="144016" cy="288032"/>
                </a:xfrm>
                <a:prstGeom prst="snip2Same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2" name="Fluxograma: Conector 31"/>
                <p:cNvSpPr/>
                <p:nvPr/>
              </p:nvSpPr>
              <p:spPr>
                <a:xfrm>
                  <a:off x="755576" y="1628800"/>
                  <a:ext cx="144016" cy="144016"/>
                </a:xfrm>
                <a:prstGeom prst="flowChartConnector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8" name="Grupo 27"/>
              <p:cNvGrpSpPr/>
              <p:nvPr/>
            </p:nvGrpSpPr>
            <p:grpSpPr>
              <a:xfrm>
                <a:off x="1121768" y="1878360"/>
                <a:ext cx="144016" cy="432048"/>
                <a:chOff x="755576" y="1628800"/>
                <a:chExt cx="144016" cy="432048"/>
              </a:xfrm>
            </p:grpSpPr>
            <p:sp>
              <p:nvSpPr>
                <p:cNvPr id="29" name="Retângulo com Canto Aparado do Mesmo Lado 28"/>
                <p:cNvSpPr/>
                <p:nvPr/>
              </p:nvSpPr>
              <p:spPr>
                <a:xfrm>
                  <a:off x="755576" y="1772816"/>
                  <a:ext cx="144016" cy="288032"/>
                </a:xfrm>
                <a:prstGeom prst="snip2Same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0" name="Fluxograma: Conector 29"/>
                <p:cNvSpPr/>
                <p:nvPr/>
              </p:nvSpPr>
              <p:spPr>
                <a:xfrm>
                  <a:off x="755576" y="1628800"/>
                  <a:ext cx="144016" cy="144016"/>
                </a:xfrm>
                <a:prstGeom prst="flowChartConnector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</p:grpSp>
      <p:sp>
        <p:nvSpPr>
          <p:cNvPr id="43" name="Seta para a direita 42"/>
          <p:cNvSpPr/>
          <p:nvPr/>
        </p:nvSpPr>
        <p:spPr>
          <a:xfrm>
            <a:off x="3761910" y="1747850"/>
            <a:ext cx="364019" cy="216024"/>
          </a:xfrm>
          <a:prstGeom prst="rightArrow">
            <a:avLst/>
          </a:prstGeom>
          <a:solidFill>
            <a:srgbClr val="C00000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pt-BR" sz="1350" kern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4" name="Grupo 43"/>
          <p:cNvGrpSpPr/>
          <p:nvPr/>
        </p:nvGrpSpPr>
        <p:grpSpPr>
          <a:xfrm>
            <a:off x="1602933" y="1456427"/>
            <a:ext cx="792845" cy="756084"/>
            <a:chOff x="6146577" y="5085184"/>
            <a:chExt cx="1057127" cy="1008112"/>
          </a:xfrm>
        </p:grpSpPr>
        <p:sp>
          <p:nvSpPr>
            <p:cNvPr id="45" name="Fluxograma: Conector 44"/>
            <p:cNvSpPr/>
            <p:nvPr/>
          </p:nvSpPr>
          <p:spPr>
            <a:xfrm>
              <a:off x="6146577" y="5085184"/>
              <a:ext cx="1045607" cy="1008112"/>
            </a:xfrm>
            <a:prstGeom prst="flowChartConnector">
              <a:avLst/>
            </a:prstGeom>
            <a:solidFill>
              <a:srgbClr val="DDDDD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>
                <a:defRPr/>
              </a:pPr>
              <a:endParaRPr lang="pt-BR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" name="CaixaDeTexto 45"/>
            <p:cNvSpPr txBox="1"/>
            <p:nvPr/>
          </p:nvSpPr>
          <p:spPr>
            <a:xfrm>
              <a:off x="6158097" y="5454551"/>
              <a:ext cx="1045607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pt-BR" sz="1050" b="1" kern="0" dirty="0">
                  <a:solidFill>
                    <a:prstClr val="black"/>
                  </a:solidFill>
                </a:rPr>
                <a:t>Inscrição</a:t>
              </a:r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2789802" y="1463543"/>
            <a:ext cx="1134126" cy="1671736"/>
            <a:chOff x="1993941" y="2228653"/>
            <a:chExt cx="1512168" cy="2228981"/>
          </a:xfrm>
        </p:grpSpPr>
        <p:grpSp>
          <p:nvGrpSpPr>
            <p:cNvPr id="48" name="Grupo 47"/>
            <p:cNvGrpSpPr/>
            <p:nvPr/>
          </p:nvGrpSpPr>
          <p:grpSpPr>
            <a:xfrm>
              <a:off x="2176360" y="2228653"/>
              <a:ext cx="1057127" cy="1008112"/>
              <a:chOff x="6146577" y="5085184"/>
              <a:chExt cx="1057127" cy="1008112"/>
            </a:xfrm>
          </p:grpSpPr>
          <p:sp>
            <p:nvSpPr>
              <p:cNvPr id="75" name="Fluxograma: Conector 74"/>
              <p:cNvSpPr/>
              <p:nvPr/>
            </p:nvSpPr>
            <p:spPr>
              <a:xfrm>
                <a:off x="6146577" y="5085184"/>
                <a:ext cx="1045607" cy="1008112"/>
              </a:xfrm>
              <a:prstGeom prst="flowChartConnector">
                <a:avLst/>
              </a:prstGeom>
              <a:solidFill>
                <a:srgbClr val="DDDDDD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6" name="CaixaDeTexto 75"/>
              <p:cNvSpPr txBox="1"/>
              <p:nvPr/>
            </p:nvSpPr>
            <p:spPr>
              <a:xfrm>
                <a:off x="6158097" y="5454551"/>
                <a:ext cx="1045607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pt-BR" sz="1050" b="1" kern="0" dirty="0">
                    <a:solidFill>
                      <a:prstClr val="black"/>
                    </a:solidFill>
                  </a:rPr>
                  <a:t>Validação</a:t>
                </a:r>
              </a:p>
            </p:txBody>
          </p:sp>
        </p:grpSp>
        <p:sp>
          <p:nvSpPr>
            <p:cNvPr id="49" name="CaixaDeTexto 48"/>
            <p:cNvSpPr txBox="1"/>
            <p:nvPr/>
          </p:nvSpPr>
          <p:spPr>
            <a:xfrm>
              <a:off x="1993941" y="4119079"/>
              <a:ext cx="1512168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pt-BR" sz="1050" b="1" kern="0" dirty="0">
                  <a:solidFill>
                    <a:prstClr val="black"/>
                  </a:solidFill>
                </a:rPr>
                <a:t>FNDE</a:t>
              </a:r>
            </a:p>
          </p:txBody>
        </p:sp>
        <p:grpSp>
          <p:nvGrpSpPr>
            <p:cNvPr id="50" name="Grupo 49"/>
            <p:cNvGrpSpPr/>
            <p:nvPr/>
          </p:nvGrpSpPr>
          <p:grpSpPr>
            <a:xfrm>
              <a:off x="2417605" y="3436737"/>
              <a:ext cx="638762" cy="681608"/>
              <a:chOff x="755576" y="1628800"/>
              <a:chExt cx="638762" cy="681608"/>
            </a:xfrm>
          </p:grpSpPr>
          <p:grpSp>
            <p:nvGrpSpPr>
              <p:cNvPr id="51" name="Grupo 50"/>
              <p:cNvGrpSpPr/>
              <p:nvPr/>
            </p:nvGrpSpPr>
            <p:grpSpPr>
              <a:xfrm>
                <a:off x="755576" y="1628800"/>
                <a:ext cx="144016" cy="432048"/>
                <a:chOff x="755576" y="1628800"/>
                <a:chExt cx="144016" cy="432048"/>
              </a:xfrm>
            </p:grpSpPr>
            <p:sp>
              <p:nvSpPr>
                <p:cNvPr id="73" name="Retângulo com Canto Aparado do Mesmo Lado 72"/>
                <p:cNvSpPr/>
                <p:nvPr/>
              </p:nvSpPr>
              <p:spPr>
                <a:xfrm>
                  <a:off x="755576" y="1772816"/>
                  <a:ext cx="144016" cy="288032"/>
                </a:xfrm>
                <a:prstGeom prst="snip2Same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74" name="Fluxograma: Conector 73"/>
                <p:cNvSpPr/>
                <p:nvPr/>
              </p:nvSpPr>
              <p:spPr>
                <a:xfrm>
                  <a:off x="755576" y="1628800"/>
                  <a:ext cx="144016" cy="144016"/>
                </a:xfrm>
                <a:prstGeom prst="flowChartConnector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54" name="Grupo 53"/>
              <p:cNvGrpSpPr/>
              <p:nvPr/>
            </p:nvGrpSpPr>
            <p:grpSpPr>
              <a:xfrm>
                <a:off x="916360" y="1628800"/>
                <a:ext cx="144016" cy="432048"/>
                <a:chOff x="755576" y="1628800"/>
                <a:chExt cx="144016" cy="432048"/>
              </a:xfrm>
            </p:grpSpPr>
            <p:sp>
              <p:nvSpPr>
                <p:cNvPr id="71" name="Retângulo com Canto Aparado do Mesmo Lado 70"/>
                <p:cNvSpPr/>
                <p:nvPr/>
              </p:nvSpPr>
              <p:spPr>
                <a:xfrm>
                  <a:off x="755576" y="1772816"/>
                  <a:ext cx="144016" cy="288032"/>
                </a:xfrm>
                <a:prstGeom prst="snip2Same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72" name="Fluxograma: Conector 71"/>
                <p:cNvSpPr/>
                <p:nvPr/>
              </p:nvSpPr>
              <p:spPr>
                <a:xfrm>
                  <a:off x="755576" y="1628800"/>
                  <a:ext cx="144016" cy="144016"/>
                </a:xfrm>
                <a:prstGeom prst="flowChartConnector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55" name="Grupo 54"/>
              <p:cNvGrpSpPr/>
              <p:nvPr/>
            </p:nvGrpSpPr>
            <p:grpSpPr>
              <a:xfrm>
                <a:off x="1090252" y="1628800"/>
                <a:ext cx="144016" cy="432048"/>
                <a:chOff x="755576" y="1628800"/>
                <a:chExt cx="144016" cy="432048"/>
              </a:xfrm>
            </p:grpSpPr>
            <p:sp>
              <p:nvSpPr>
                <p:cNvPr id="69" name="Retângulo com Canto Aparado do Mesmo Lado 68"/>
                <p:cNvSpPr/>
                <p:nvPr/>
              </p:nvSpPr>
              <p:spPr>
                <a:xfrm>
                  <a:off x="755576" y="1772816"/>
                  <a:ext cx="144016" cy="288032"/>
                </a:xfrm>
                <a:prstGeom prst="snip2Same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70" name="Fluxograma: Conector 69"/>
                <p:cNvSpPr/>
                <p:nvPr/>
              </p:nvSpPr>
              <p:spPr>
                <a:xfrm>
                  <a:off x="755576" y="1628800"/>
                  <a:ext cx="144016" cy="144016"/>
                </a:xfrm>
                <a:prstGeom prst="flowChartConnector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56" name="Grupo 55"/>
              <p:cNvGrpSpPr/>
              <p:nvPr/>
            </p:nvGrpSpPr>
            <p:grpSpPr>
              <a:xfrm>
                <a:off x="1250322" y="1628800"/>
                <a:ext cx="144016" cy="432048"/>
                <a:chOff x="755576" y="1628800"/>
                <a:chExt cx="144016" cy="432048"/>
              </a:xfrm>
            </p:grpSpPr>
            <p:sp>
              <p:nvSpPr>
                <p:cNvPr id="67" name="Retângulo com Canto Aparado do Mesmo Lado 66"/>
                <p:cNvSpPr/>
                <p:nvPr/>
              </p:nvSpPr>
              <p:spPr>
                <a:xfrm>
                  <a:off x="755576" y="1772816"/>
                  <a:ext cx="144016" cy="288032"/>
                </a:xfrm>
                <a:prstGeom prst="snip2Same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68" name="Fluxograma: Conector 67"/>
                <p:cNvSpPr/>
                <p:nvPr/>
              </p:nvSpPr>
              <p:spPr>
                <a:xfrm>
                  <a:off x="755576" y="1628800"/>
                  <a:ext cx="144016" cy="144016"/>
                </a:xfrm>
                <a:prstGeom prst="flowChartConnector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57" name="Grupo 56"/>
              <p:cNvGrpSpPr/>
              <p:nvPr/>
            </p:nvGrpSpPr>
            <p:grpSpPr>
              <a:xfrm>
                <a:off x="841276" y="1878360"/>
                <a:ext cx="438200" cy="432048"/>
                <a:chOff x="827584" y="1878360"/>
                <a:chExt cx="438200" cy="432048"/>
              </a:xfrm>
            </p:grpSpPr>
            <p:grpSp>
              <p:nvGrpSpPr>
                <p:cNvPr id="58" name="Grupo 57"/>
                <p:cNvGrpSpPr/>
                <p:nvPr/>
              </p:nvGrpSpPr>
              <p:grpSpPr>
                <a:xfrm>
                  <a:off x="827584" y="1878360"/>
                  <a:ext cx="144016" cy="432048"/>
                  <a:chOff x="755576" y="1628800"/>
                  <a:chExt cx="144016" cy="432048"/>
                </a:xfrm>
              </p:grpSpPr>
              <p:sp>
                <p:nvSpPr>
                  <p:cNvPr id="65" name="Retângulo com Canto Aparado do Mesmo Lado 64"/>
                  <p:cNvSpPr/>
                  <p:nvPr/>
                </p:nvSpPr>
                <p:spPr>
                  <a:xfrm>
                    <a:off x="755576" y="1772816"/>
                    <a:ext cx="144016" cy="288032"/>
                  </a:xfrm>
                  <a:prstGeom prst="snip2SameRect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6" name="Fluxograma: Conector 65"/>
                  <p:cNvSpPr/>
                  <p:nvPr/>
                </p:nvSpPr>
                <p:spPr>
                  <a:xfrm>
                    <a:off x="755576" y="1628800"/>
                    <a:ext cx="144016" cy="144016"/>
                  </a:xfrm>
                  <a:prstGeom prst="flowChartConnector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59" name="Grupo 58"/>
                <p:cNvGrpSpPr/>
                <p:nvPr/>
              </p:nvGrpSpPr>
              <p:grpSpPr>
                <a:xfrm>
                  <a:off x="977752" y="1878360"/>
                  <a:ext cx="144016" cy="432048"/>
                  <a:chOff x="755576" y="1628800"/>
                  <a:chExt cx="144016" cy="432048"/>
                </a:xfrm>
              </p:grpSpPr>
              <p:sp>
                <p:nvSpPr>
                  <p:cNvPr id="63" name="Retângulo com Canto Aparado do Mesmo Lado 62"/>
                  <p:cNvSpPr/>
                  <p:nvPr/>
                </p:nvSpPr>
                <p:spPr>
                  <a:xfrm>
                    <a:off x="755576" y="1772816"/>
                    <a:ext cx="144016" cy="288032"/>
                  </a:xfrm>
                  <a:prstGeom prst="snip2SameRect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4" name="Fluxograma: Conector 63"/>
                  <p:cNvSpPr/>
                  <p:nvPr/>
                </p:nvSpPr>
                <p:spPr>
                  <a:xfrm>
                    <a:off x="755576" y="1628800"/>
                    <a:ext cx="144016" cy="144016"/>
                  </a:xfrm>
                  <a:prstGeom prst="flowChartConnector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60" name="Grupo 59"/>
                <p:cNvGrpSpPr/>
                <p:nvPr/>
              </p:nvGrpSpPr>
              <p:grpSpPr>
                <a:xfrm>
                  <a:off x="1121768" y="1878360"/>
                  <a:ext cx="144016" cy="432048"/>
                  <a:chOff x="755576" y="1628800"/>
                  <a:chExt cx="144016" cy="432048"/>
                </a:xfrm>
              </p:grpSpPr>
              <p:sp>
                <p:nvSpPr>
                  <p:cNvPr id="61" name="Retângulo com Canto Aparado do Mesmo Lado 60"/>
                  <p:cNvSpPr/>
                  <p:nvPr/>
                </p:nvSpPr>
                <p:spPr>
                  <a:xfrm>
                    <a:off x="755576" y="1772816"/>
                    <a:ext cx="144016" cy="288032"/>
                  </a:xfrm>
                  <a:prstGeom prst="snip2SameRect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2" name="Fluxograma: Conector 61"/>
                  <p:cNvSpPr/>
                  <p:nvPr/>
                </p:nvSpPr>
                <p:spPr>
                  <a:xfrm>
                    <a:off x="755576" y="1628800"/>
                    <a:ext cx="144016" cy="144016"/>
                  </a:xfrm>
                  <a:prstGeom prst="flowChartConnector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</p:grpSp>
      </p:grpSp>
      <p:sp>
        <p:nvSpPr>
          <p:cNvPr id="77" name="Seta para a direita 76"/>
          <p:cNvSpPr/>
          <p:nvPr/>
        </p:nvSpPr>
        <p:spPr>
          <a:xfrm>
            <a:off x="2449714" y="1719175"/>
            <a:ext cx="364019" cy="216024"/>
          </a:xfrm>
          <a:prstGeom prst="rightArrow">
            <a:avLst/>
          </a:prstGeom>
          <a:solidFill>
            <a:srgbClr val="C00000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pt-BR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Seta para a direita 77"/>
          <p:cNvSpPr/>
          <p:nvPr/>
        </p:nvSpPr>
        <p:spPr>
          <a:xfrm>
            <a:off x="5004048" y="1751160"/>
            <a:ext cx="364019" cy="216024"/>
          </a:xfrm>
          <a:prstGeom prst="rightArrow">
            <a:avLst/>
          </a:prstGeom>
          <a:solidFill>
            <a:srgbClr val="C00000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pt-BR" sz="1350" kern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79" name="Grupo 78"/>
          <p:cNvGrpSpPr/>
          <p:nvPr/>
        </p:nvGrpSpPr>
        <p:grpSpPr>
          <a:xfrm>
            <a:off x="4031940" y="1453445"/>
            <a:ext cx="1134126" cy="1973807"/>
            <a:chOff x="3666168" y="2238362"/>
            <a:chExt cx="1512168" cy="2631743"/>
          </a:xfrm>
        </p:grpSpPr>
        <p:sp>
          <p:nvSpPr>
            <p:cNvPr id="80" name="CaixaDeTexto 79"/>
            <p:cNvSpPr txBox="1"/>
            <p:nvPr/>
          </p:nvSpPr>
          <p:spPr>
            <a:xfrm>
              <a:off x="3666168" y="4100664"/>
              <a:ext cx="15121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pt-BR" sz="1050" b="1" kern="0" dirty="0">
                  <a:solidFill>
                    <a:prstClr val="black"/>
                  </a:solidFill>
                </a:rPr>
                <a:t>Equipes e Comissão Técnica</a:t>
              </a:r>
            </a:p>
          </p:txBody>
        </p:sp>
        <p:grpSp>
          <p:nvGrpSpPr>
            <p:cNvPr id="81" name="Grupo 80"/>
            <p:cNvGrpSpPr/>
            <p:nvPr/>
          </p:nvGrpSpPr>
          <p:grpSpPr>
            <a:xfrm>
              <a:off x="4055342" y="3422082"/>
              <a:ext cx="638762" cy="681608"/>
              <a:chOff x="755576" y="1628800"/>
              <a:chExt cx="638762" cy="681608"/>
            </a:xfrm>
          </p:grpSpPr>
          <p:grpSp>
            <p:nvGrpSpPr>
              <p:cNvPr id="109" name="Grupo 108"/>
              <p:cNvGrpSpPr/>
              <p:nvPr/>
            </p:nvGrpSpPr>
            <p:grpSpPr>
              <a:xfrm>
                <a:off x="755576" y="1628800"/>
                <a:ext cx="144016" cy="432048"/>
                <a:chOff x="755576" y="1628800"/>
                <a:chExt cx="144016" cy="432048"/>
              </a:xfrm>
            </p:grpSpPr>
            <p:sp>
              <p:nvSpPr>
                <p:cNvPr id="129" name="Retângulo com Canto Aparado do Mesmo Lado 128"/>
                <p:cNvSpPr/>
                <p:nvPr/>
              </p:nvSpPr>
              <p:spPr>
                <a:xfrm>
                  <a:off x="755576" y="1772816"/>
                  <a:ext cx="144016" cy="288032"/>
                </a:xfrm>
                <a:prstGeom prst="snip2Same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30" name="Fluxograma: Conector 129"/>
                <p:cNvSpPr/>
                <p:nvPr/>
              </p:nvSpPr>
              <p:spPr>
                <a:xfrm>
                  <a:off x="755576" y="1628800"/>
                  <a:ext cx="144016" cy="144016"/>
                </a:xfrm>
                <a:prstGeom prst="flowChartConnector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10" name="Grupo 109"/>
              <p:cNvGrpSpPr/>
              <p:nvPr/>
            </p:nvGrpSpPr>
            <p:grpSpPr>
              <a:xfrm>
                <a:off x="916360" y="1628800"/>
                <a:ext cx="144016" cy="432048"/>
                <a:chOff x="755576" y="1628800"/>
                <a:chExt cx="144016" cy="432048"/>
              </a:xfrm>
            </p:grpSpPr>
            <p:sp>
              <p:nvSpPr>
                <p:cNvPr id="127" name="Retângulo com Canto Aparado do Mesmo Lado 126"/>
                <p:cNvSpPr/>
                <p:nvPr/>
              </p:nvSpPr>
              <p:spPr>
                <a:xfrm>
                  <a:off x="755576" y="1772816"/>
                  <a:ext cx="144016" cy="288032"/>
                </a:xfrm>
                <a:prstGeom prst="snip2Same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28" name="Fluxograma: Conector 127"/>
                <p:cNvSpPr/>
                <p:nvPr/>
              </p:nvSpPr>
              <p:spPr>
                <a:xfrm>
                  <a:off x="755576" y="1628800"/>
                  <a:ext cx="144016" cy="144016"/>
                </a:xfrm>
                <a:prstGeom prst="flowChartConnector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11" name="Grupo 110"/>
              <p:cNvGrpSpPr/>
              <p:nvPr/>
            </p:nvGrpSpPr>
            <p:grpSpPr>
              <a:xfrm>
                <a:off x="1090252" y="1628800"/>
                <a:ext cx="144016" cy="432048"/>
                <a:chOff x="755576" y="1628800"/>
                <a:chExt cx="144016" cy="432048"/>
              </a:xfrm>
            </p:grpSpPr>
            <p:sp>
              <p:nvSpPr>
                <p:cNvPr id="125" name="Retângulo com Canto Aparado do Mesmo Lado 124"/>
                <p:cNvSpPr/>
                <p:nvPr/>
              </p:nvSpPr>
              <p:spPr>
                <a:xfrm>
                  <a:off x="755576" y="1772816"/>
                  <a:ext cx="144016" cy="288032"/>
                </a:xfrm>
                <a:prstGeom prst="snip2Same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26" name="Fluxograma: Conector 125"/>
                <p:cNvSpPr/>
                <p:nvPr/>
              </p:nvSpPr>
              <p:spPr>
                <a:xfrm>
                  <a:off x="755576" y="1628800"/>
                  <a:ext cx="144016" cy="144016"/>
                </a:xfrm>
                <a:prstGeom prst="flowChartConnector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12" name="Grupo 111"/>
              <p:cNvGrpSpPr/>
              <p:nvPr/>
            </p:nvGrpSpPr>
            <p:grpSpPr>
              <a:xfrm>
                <a:off x="1250322" y="1628800"/>
                <a:ext cx="144016" cy="432048"/>
                <a:chOff x="755576" y="1628800"/>
                <a:chExt cx="144016" cy="432048"/>
              </a:xfrm>
            </p:grpSpPr>
            <p:sp>
              <p:nvSpPr>
                <p:cNvPr id="123" name="Retângulo com Canto Aparado do Mesmo Lado 122"/>
                <p:cNvSpPr/>
                <p:nvPr/>
              </p:nvSpPr>
              <p:spPr>
                <a:xfrm>
                  <a:off x="755576" y="1772816"/>
                  <a:ext cx="144016" cy="288032"/>
                </a:xfrm>
                <a:prstGeom prst="snip2Same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24" name="Fluxograma: Conector 123"/>
                <p:cNvSpPr/>
                <p:nvPr/>
              </p:nvSpPr>
              <p:spPr>
                <a:xfrm>
                  <a:off x="755576" y="1628800"/>
                  <a:ext cx="144016" cy="144016"/>
                </a:xfrm>
                <a:prstGeom prst="flowChartConnector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13" name="Grupo 112"/>
              <p:cNvGrpSpPr/>
              <p:nvPr/>
            </p:nvGrpSpPr>
            <p:grpSpPr>
              <a:xfrm>
                <a:off x="841276" y="1878360"/>
                <a:ext cx="438200" cy="432048"/>
                <a:chOff x="827584" y="1878360"/>
                <a:chExt cx="438200" cy="432048"/>
              </a:xfrm>
            </p:grpSpPr>
            <p:grpSp>
              <p:nvGrpSpPr>
                <p:cNvPr id="114" name="Grupo 113"/>
                <p:cNvGrpSpPr/>
                <p:nvPr/>
              </p:nvGrpSpPr>
              <p:grpSpPr>
                <a:xfrm>
                  <a:off x="827584" y="1878360"/>
                  <a:ext cx="144016" cy="432048"/>
                  <a:chOff x="755576" y="1628800"/>
                  <a:chExt cx="144016" cy="432048"/>
                </a:xfrm>
              </p:grpSpPr>
              <p:sp>
                <p:nvSpPr>
                  <p:cNvPr id="121" name="Retângulo com Canto Aparado do Mesmo Lado 120"/>
                  <p:cNvSpPr/>
                  <p:nvPr/>
                </p:nvSpPr>
                <p:spPr>
                  <a:xfrm>
                    <a:off x="755576" y="1772816"/>
                    <a:ext cx="144016" cy="288032"/>
                  </a:xfrm>
                  <a:prstGeom prst="snip2SameRect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2" name="Fluxograma: Conector 121"/>
                  <p:cNvSpPr/>
                  <p:nvPr/>
                </p:nvSpPr>
                <p:spPr>
                  <a:xfrm>
                    <a:off x="755576" y="1628800"/>
                    <a:ext cx="144016" cy="144016"/>
                  </a:xfrm>
                  <a:prstGeom prst="flowChartConnector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15" name="Grupo 114"/>
                <p:cNvGrpSpPr/>
                <p:nvPr/>
              </p:nvGrpSpPr>
              <p:grpSpPr>
                <a:xfrm>
                  <a:off x="977752" y="1878360"/>
                  <a:ext cx="144016" cy="432048"/>
                  <a:chOff x="755576" y="1628800"/>
                  <a:chExt cx="144016" cy="432048"/>
                </a:xfrm>
              </p:grpSpPr>
              <p:sp>
                <p:nvSpPr>
                  <p:cNvPr id="119" name="Retângulo com Canto Aparado do Mesmo Lado 118"/>
                  <p:cNvSpPr/>
                  <p:nvPr/>
                </p:nvSpPr>
                <p:spPr>
                  <a:xfrm>
                    <a:off x="755576" y="1772816"/>
                    <a:ext cx="144016" cy="288032"/>
                  </a:xfrm>
                  <a:prstGeom prst="snip2SameRect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0" name="Fluxograma: Conector 119"/>
                  <p:cNvSpPr/>
                  <p:nvPr/>
                </p:nvSpPr>
                <p:spPr>
                  <a:xfrm>
                    <a:off x="755576" y="1628800"/>
                    <a:ext cx="144016" cy="144016"/>
                  </a:xfrm>
                  <a:prstGeom prst="flowChartConnector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16" name="Grupo 115"/>
                <p:cNvGrpSpPr/>
                <p:nvPr/>
              </p:nvGrpSpPr>
              <p:grpSpPr>
                <a:xfrm>
                  <a:off x="1121768" y="1878360"/>
                  <a:ext cx="144016" cy="432048"/>
                  <a:chOff x="755576" y="1628800"/>
                  <a:chExt cx="144016" cy="432048"/>
                </a:xfrm>
              </p:grpSpPr>
              <p:sp>
                <p:nvSpPr>
                  <p:cNvPr id="117" name="Retângulo com Canto Aparado do Mesmo Lado 116"/>
                  <p:cNvSpPr/>
                  <p:nvPr/>
                </p:nvSpPr>
                <p:spPr>
                  <a:xfrm>
                    <a:off x="755576" y="1772816"/>
                    <a:ext cx="144016" cy="288032"/>
                  </a:xfrm>
                  <a:prstGeom prst="snip2SameRect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8" name="Fluxograma: Conector 117"/>
                  <p:cNvSpPr/>
                  <p:nvPr/>
                </p:nvSpPr>
                <p:spPr>
                  <a:xfrm>
                    <a:off x="755576" y="1628800"/>
                    <a:ext cx="144016" cy="144016"/>
                  </a:xfrm>
                  <a:prstGeom prst="flowChartConnector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</p:grpSp>
        <p:grpSp>
          <p:nvGrpSpPr>
            <p:cNvPr id="82" name="Grupo 81"/>
            <p:cNvGrpSpPr/>
            <p:nvPr/>
          </p:nvGrpSpPr>
          <p:grpSpPr>
            <a:xfrm>
              <a:off x="3851920" y="2238362"/>
              <a:ext cx="1057127" cy="1008112"/>
              <a:chOff x="6146577" y="5085184"/>
              <a:chExt cx="1057127" cy="1008112"/>
            </a:xfrm>
          </p:grpSpPr>
          <p:sp>
            <p:nvSpPr>
              <p:cNvPr id="107" name="Fluxograma: Conector 106"/>
              <p:cNvSpPr/>
              <p:nvPr/>
            </p:nvSpPr>
            <p:spPr>
              <a:xfrm>
                <a:off x="6146577" y="5085184"/>
                <a:ext cx="1045607" cy="1008112"/>
              </a:xfrm>
              <a:prstGeom prst="flowChartConnector">
                <a:avLst/>
              </a:prstGeom>
              <a:solidFill>
                <a:srgbClr val="DDDDDD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8" name="CaixaDeTexto 107"/>
              <p:cNvSpPr txBox="1"/>
              <p:nvPr/>
            </p:nvSpPr>
            <p:spPr>
              <a:xfrm>
                <a:off x="6158097" y="5454551"/>
                <a:ext cx="1045607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pt-BR" sz="1050" b="1" kern="0" dirty="0">
                    <a:solidFill>
                      <a:prstClr val="black"/>
                    </a:solidFill>
                  </a:rPr>
                  <a:t>Avaliação</a:t>
                </a:r>
              </a:p>
            </p:txBody>
          </p:sp>
        </p:grpSp>
      </p:grpSp>
      <p:grpSp>
        <p:nvGrpSpPr>
          <p:cNvPr id="140" name="Grupo 139"/>
          <p:cNvGrpSpPr/>
          <p:nvPr/>
        </p:nvGrpSpPr>
        <p:grpSpPr>
          <a:xfrm>
            <a:off x="7707255" y="4271156"/>
            <a:ext cx="1131220" cy="1286725"/>
            <a:chOff x="4226510" y="2324636"/>
            <a:chExt cx="1508293" cy="1715633"/>
          </a:xfrm>
        </p:grpSpPr>
        <p:grpSp>
          <p:nvGrpSpPr>
            <p:cNvPr id="141" name="Grupo 140"/>
            <p:cNvGrpSpPr/>
            <p:nvPr/>
          </p:nvGrpSpPr>
          <p:grpSpPr>
            <a:xfrm>
              <a:off x="4523457" y="2324636"/>
              <a:ext cx="813910" cy="1083422"/>
              <a:chOff x="4071274" y="2572018"/>
              <a:chExt cx="813910" cy="1083422"/>
            </a:xfrm>
          </p:grpSpPr>
          <p:sp>
            <p:nvSpPr>
              <p:cNvPr id="143" name="Arredondar Retângulo em um Canto Único 142"/>
              <p:cNvSpPr/>
              <p:nvPr/>
            </p:nvSpPr>
            <p:spPr>
              <a:xfrm>
                <a:off x="4071274" y="2572018"/>
                <a:ext cx="356710" cy="626222"/>
              </a:xfrm>
              <a:prstGeom prst="round1Rect">
                <a:avLst/>
              </a:prstGeom>
              <a:solidFill>
                <a:srgbClr val="DDDDDD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4" name="Arredondar Retângulo em um Canto Único 143"/>
              <p:cNvSpPr/>
              <p:nvPr/>
            </p:nvSpPr>
            <p:spPr>
              <a:xfrm>
                <a:off x="4223674" y="2724418"/>
                <a:ext cx="356710" cy="626222"/>
              </a:xfrm>
              <a:prstGeom prst="round1Rect">
                <a:avLst/>
              </a:prstGeom>
              <a:solidFill>
                <a:srgbClr val="DDDDDD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5" name="Arredondar Retângulo em um Canto Único 144"/>
              <p:cNvSpPr/>
              <p:nvPr/>
            </p:nvSpPr>
            <p:spPr>
              <a:xfrm>
                <a:off x="4376074" y="2876818"/>
                <a:ext cx="356710" cy="626222"/>
              </a:xfrm>
              <a:prstGeom prst="round1Rect">
                <a:avLst/>
              </a:prstGeom>
              <a:solidFill>
                <a:srgbClr val="DDDDDD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6" name="Arredondar Retângulo em um Canto Único 145"/>
              <p:cNvSpPr/>
              <p:nvPr/>
            </p:nvSpPr>
            <p:spPr>
              <a:xfrm>
                <a:off x="4528474" y="3029218"/>
                <a:ext cx="356710" cy="626222"/>
              </a:xfrm>
              <a:prstGeom prst="round1Rect">
                <a:avLst/>
              </a:prstGeom>
              <a:solidFill>
                <a:srgbClr val="DDDDDD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42" name="CaixaDeTexto 141"/>
            <p:cNvSpPr txBox="1"/>
            <p:nvPr/>
          </p:nvSpPr>
          <p:spPr>
            <a:xfrm>
              <a:off x="4226510" y="3486272"/>
              <a:ext cx="1508293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pt-BR" sz="1050" b="1" kern="0" dirty="0">
                  <a:solidFill>
                    <a:prstClr val="black"/>
                  </a:solidFill>
                </a:rPr>
                <a:t>Livros nas escolas</a:t>
              </a:r>
            </a:p>
          </p:txBody>
        </p:sp>
      </p:grpSp>
      <p:sp>
        <p:nvSpPr>
          <p:cNvPr id="147" name="CaixaDeTexto 146"/>
          <p:cNvSpPr txBox="1"/>
          <p:nvPr/>
        </p:nvSpPr>
        <p:spPr>
          <a:xfrm>
            <a:off x="6516216" y="2834934"/>
            <a:ext cx="113412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pt-BR" sz="1050" b="1" kern="0" dirty="0">
                <a:solidFill>
                  <a:prstClr val="black"/>
                </a:solidFill>
              </a:rPr>
              <a:t>Comissão Especial de Habilitação</a:t>
            </a:r>
          </a:p>
        </p:txBody>
      </p:sp>
      <p:grpSp>
        <p:nvGrpSpPr>
          <p:cNvPr id="235" name="Grupo 234"/>
          <p:cNvGrpSpPr/>
          <p:nvPr/>
        </p:nvGrpSpPr>
        <p:grpSpPr>
          <a:xfrm>
            <a:off x="5598114" y="2326455"/>
            <a:ext cx="479072" cy="511206"/>
            <a:chOff x="755576" y="1628800"/>
            <a:chExt cx="638762" cy="681608"/>
          </a:xfrm>
        </p:grpSpPr>
        <p:grpSp>
          <p:nvGrpSpPr>
            <p:cNvPr id="236" name="Grupo 235"/>
            <p:cNvGrpSpPr/>
            <p:nvPr/>
          </p:nvGrpSpPr>
          <p:grpSpPr>
            <a:xfrm>
              <a:off x="755576" y="1628800"/>
              <a:ext cx="144016" cy="432048"/>
              <a:chOff x="755576" y="1628800"/>
              <a:chExt cx="144016" cy="432048"/>
            </a:xfrm>
          </p:grpSpPr>
          <p:sp>
            <p:nvSpPr>
              <p:cNvPr id="256" name="Retângulo com Canto Aparado do Mesmo Lado 255"/>
              <p:cNvSpPr/>
              <p:nvPr/>
            </p:nvSpPr>
            <p:spPr>
              <a:xfrm>
                <a:off x="755576" y="1772816"/>
                <a:ext cx="144016" cy="288032"/>
              </a:xfrm>
              <a:prstGeom prst="snip2SameRect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7" name="Fluxograma: Conector 256"/>
              <p:cNvSpPr/>
              <p:nvPr/>
            </p:nvSpPr>
            <p:spPr>
              <a:xfrm>
                <a:off x="755576" y="1628800"/>
                <a:ext cx="144016" cy="144016"/>
              </a:xfrm>
              <a:prstGeom prst="flowChartConnector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237" name="Grupo 236"/>
            <p:cNvGrpSpPr/>
            <p:nvPr/>
          </p:nvGrpSpPr>
          <p:grpSpPr>
            <a:xfrm>
              <a:off x="916360" y="1628800"/>
              <a:ext cx="144016" cy="432048"/>
              <a:chOff x="755576" y="1628800"/>
              <a:chExt cx="144016" cy="432048"/>
            </a:xfrm>
          </p:grpSpPr>
          <p:sp>
            <p:nvSpPr>
              <p:cNvPr id="254" name="Retângulo com Canto Aparado do Mesmo Lado 253"/>
              <p:cNvSpPr/>
              <p:nvPr/>
            </p:nvSpPr>
            <p:spPr>
              <a:xfrm>
                <a:off x="755576" y="1772816"/>
                <a:ext cx="144016" cy="288032"/>
              </a:xfrm>
              <a:prstGeom prst="snip2SameRect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5" name="Fluxograma: Conector 254"/>
              <p:cNvSpPr/>
              <p:nvPr/>
            </p:nvSpPr>
            <p:spPr>
              <a:xfrm>
                <a:off x="755576" y="1628800"/>
                <a:ext cx="144016" cy="144016"/>
              </a:xfrm>
              <a:prstGeom prst="flowChartConnector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238" name="Grupo 237"/>
            <p:cNvGrpSpPr/>
            <p:nvPr/>
          </p:nvGrpSpPr>
          <p:grpSpPr>
            <a:xfrm>
              <a:off x="1090252" y="1628800"/>
              <a:ext cx="144016" cy="432048"/>
              <a:chOff x="755576" y="1628800"/>
              <a:chExt cx="144016" cy="432048"/>
            </a:xfrm>
          </p:grpSpPr>
          <p:sp>
            <p:nvSpPr>
              <p:cNvPr id="252" name="Retângulo com Canto Aparado do Mesmo Lado 251"/>
              <p:cNvSpPr/>
              <p:nvPr/>
            </p:nvSpPr>
            <p:spPr>
              <a:xfrm>
                <a:off x="755576" y="1772816"/>
                <a:ext cx="144016" cy="288032"/>
              </a:xfrm>
              <a:prstGeom prst="snip2SameRect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3" name="Fluxograma: Conector 252"/>
              <p:cNvSpPr/>
              <p:nvPr/>
            </p:nvSpPr>
            <p:spPr>
              <a:xfrm>
                <a:off x="755576" y="1628800"/>
                <a:ext cx="144016" cy="144016"/>
              </a:xfrm>
              <a:prstGeom prst="flowChartConnector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239" name="Grupo 238"/>
            <p:cNvGrpSpPr/>
            <p:nvPr/>
          </p:nvGrpSpPr>
          <p:grpSpPr>
            <a:xfrm>
              <a:off x="1250322" y="1628800"/>
              <a:ext cx="144016" cy="432048"/>
              <a:chOff x="755576" y="1628800"/>
              <a:chExt cx="144016" cy="432048"/>
            </a:xfrm>
          </p:grpSpPr>
          <p:sp>
            <p:nvSpPr>
              <p:cNvPr id="250" name="Retângulo com Canto Aparado do Mesmo Lado 249"/>
              <p:cNvSpPr/>
              <p:nvPr/>
            </p:nvSpPr>
            <p:spPr>
              <a:xfrm>
                <a:off x="755576" y="1772816"/>
                <a:ext cx="144016" cy="288032"/>
              </a:xfrm>
              <a:prstGeom prst="snip2SameRect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1" name="Fluxograma: Conector 250"/>
              <p:cNvSpPr/>
              <p:nvPr/>
            </p:nvSpPr>
            <p:spPr>
              <a:xfrm>
                <a:off x="755576" y="1628800"/>
                <a:ext cx="144016" cy="144016"/>
              </a:xfrm>
              <a:prstGeom prst="flowChartConnector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240" name="Grupo 239"/>
            <p:cNvGrpSpPr/>
            <p:nvPr/>
          </p:nvGrpSpPr>
          <p:grpSpPr>
            <a:xfrm>
              <a:off x="841276" y="1878360"/>
              <a:ext cx="438200" cy="432048"/>
              <a:chOff x="827584" y="1878360"/>
              <a:chExt cx="438200" cy="432048"/>
            </a:xfrm>
          </p:grpSpPr>
          <p:grpSp>
            <p:nvGrpSpPr>
              <p:cNvPr id="241" name="Grupo 240"/>
              <p:cNvGrpSpPr/>
              <p:nvPr/>
            </p:nvGrpSpPr>
            <p:grpSpPr>
              <a:xfrm>
                <a:off x="827584" y="1878360"/>
                <a:ext cx="144016" cy="432048"/>
                <a:chOff x="755576" y="1628800"/>
                <a:chExt cx="144016" cy="432048"/>
              </a:xfrm>
            </p:grpSpPr>
            <p:sp>
              <p:nvSpPr>
                <p:cNvPr id="248" name="Retângulo com Canto Aparado do Mesmo Lado 247"/>
                <p:cNvSpPr/>
                <p:nvPr/>
              </p:nvSpPr>
              <p:spPr>
                <a:xfrm>
                  <a:off x="755576" y="1772816"/>
                  <a:ext cx="144016" cy="288032"/>
                </a:xfrm>
                <a:prstGeom prst="snip2Same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49" name="Fluxograma: Conector 248"/>
                <p:cNvSpPr/>
                <p:nvPr/>
              </p:nvSpPr>
              <p:spPr>
                <a:xfrm>
                  <a:off x="755576" y="1628800"/>
                  <a:ext cx="144016" cy="144016"/>
                </a:xfrm>
                <a:prstGeom prst="flowChartConnector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42" name="Grupo 241"/>
              <p:cNvGrpSpPr/>
              <p:nvPr/>
            </p:nvGrpSpPr>
            <p:grpSpPr>
              <a:xfrm>
                <a:off x="977752" y="1878360"/>
                <a:ext cx="144016" cy="432048"/>
                <a:chOff x="755576" y="1628800"/>
                <a:chExt cx="144016" cy="432048"/>
              </a:xfrm>
            </p:grpSpPr>
            <p:sp>
              <p:nvSpPr>
                <p:cNvPr id="246" name="Retângulo com Canto Aparado do Mesmo Lado 245"/>
                <p:cNvSpPr/>
                <p:nvPr/>
              </p:nvSpPr>
              <p:spPr>
                <a:xfrm>
                  <a:off x="755576" y="1772816"/>
                  <a:ext cx="144016" cy="288032"/>
                </a:xfrm>
                <a:prstGeom prst="snip2Same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47" name="Fluxograma: Conector 246"/>
                <p:cNvSpPr/>
                <p:nvPr/>
              </p:nvSpPr>
              <p:spPr>
                <a:xfrm>
                  <a:off x="755576" y="1628800"/>
                  <a:ext cx="144016" cy="144016"/>
                </a:xfrm>
                <a:prstGeom prst="flowChartConnector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43" name="Grupo 242"/>
              <p:cNvGrpSpPr/>
              <p:nvPr/>
            </p:nvGrpSpPr>
            <p:grpSpPr>
              <a:xfrm>
                <a:off x="1121768" y="1878360"/>
                <a:ext cx="144016" cy="432048"/>
                <a:chOff x="755576" y="1628800"/>
                <a:chExt cx="144016" cy="432048"/>
              </a:xfrm>
            </p:grpSpPr>
            <p:sp>
              <p:nvSpPr>
                <p:cNvPr id="244" name="Retângulo com Canto Aparado do Mesmo Lado 243"/>
                <p:cNvSpPr/>
                <p:nvPr/>
              </p:nvSpPr>
              <p:spPr>
                <a:xfrm>
                  <a:off x="755576" y="1772816"/>
                  <a:ext cx="144016" cy="288032"/>
                </a:xfrm>
                <a:prstGeom prst="snip2Same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45" name="Fluxograma: Conector 244"/>
                <p:cNvSpPr/>
                <p:nvPr/>
              </p:nvSpPr>
              <p:spPr>
                <a:xfrm>
                  <a:off x="755576" y="1628800"/>
                  <a:ext cx="144016" cy="144016"/>
                </a:xfrm>
                <a:prstGeom prst="flowChartConnector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</p:grpSp>
      <p:grpSp>
        <p:nvGrpSpPr>
          <p:cNvPr id="258" name="Grupo 257"/>
          <p:cNvGrpSpPr/>
          <p:nvPr/>
        </p:nvGrpSpPr>
        <p:grpSpPr>
          <a:xfrm>
            <a:off x="5406469" y="1463846"/>
            <a:ext cx="785711" cy="756084"/>
            <a:chOff x="6144570" y="5085184"/>
            <a:chExt cx="1047614" cy="1008112"/>
          </a:xfrm>
        </p:grpSpPr>
        <p:sp>
          <p:nvSpPr>
            <p:cNvPr id="259" name="Fluxograma: Conector 258"/>
            <p:cNvSpPr/>
            <p:nvPr/>
          </p:nvSpPr>
          <p:spPr>
            <a:xfrm>
              <a:off x="6146577" y="5085184"/>
              <a:ext cx="1045607" cy="1008112"/>
            </a:xfrm>
            <a:prstGeom prst="flowChartConnector">
              <a:avLst/>
            </a:prstGeom>
            <a:solidFill>
              <a:srgbClr val="DDDDD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>
                <a:defRPr/>
              </a:pPr>
              <a:endParaRPr lang="pt-BR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0" name="CaixaDeTexto 259"/>
            <p:cNvSpPr txBox="1"/>
            <p:nvPr/>
          </p:nvSpPr>
          <p:spPr>
            <a:xfrm>
              <a:off x="6144570" y="5350676"/>
              <a:ext cx="104560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pt-BR" sz="1050" b="1" kern="0" dirty="0">
                  <a:solidFill>
                    <a:prstClr val="black"/>
                  </a:solidFill>
                </a:rPr>
                <a:t>Análise de Atributos </a:t>
              </a:r>
            </a:p>
          </p:txBody>
        </p:sp>
      </p:grpSp>
      <p:sp>
        <p:nvSpPr>
          <p:cNvPr id="261" name="Seta para a direita 260"/>
          <p:cNvSpPr/>
          <p:nvPr/>
        </p:nvSpPr>
        <p:spPr>
          <a:xfrm>
            <a:off x="6246186" y="1726594"/>
            <a:ext cx="364019" cy="216024"/>
          </a:xfrm>
          <a:prstGeom prst="rightArrow">
            <a:avLst/>
          </a:prstGeom>
          <a:solidFill>
            <a:srgbClr val="C00000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pt-BR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3" name="Retângulo de cantos arredondados 262"/>
          <p:cNvSpPr/>
          <p:nvPr/>
        </p:nvSpPr>
        <p:spPr>
          <a:xfrm>
            <a:off x="350404" y="2026078"/>
            <a:ext cx="1026114" cy="55633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/>
              <a:t>Publicação do edital </a:t>
            </a:r>
          </a:p>
        </p:txBody>
      </p:sp>
      <p:sp>
        <p:nvSpPr>
          <p:cNvPr id="233" name="CaixaDeTexto 232"/>
          <p:cNvSpPr txBox="1"/>
          <p:nvPr/>
        </p:nvSpPr>
        <p:spPr>
          <a:xfrm>
            <a:off x="5274078" y="2830793"/>
            <a:ext cx="11341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pt-BR" sz="1050" b="1" kern="0" dirty="0">
                <a:solidFill>
                  <a:prstClr val="black"/>
                </a:solidFill>
              </a:rPr>
              <a:t>FNDE</a:t>
            </a:r>
          </a:p>
        </p:txBody>
      </p:sp>
      <p:sp>
        <p:nvSpPr>
          <p:cNvPr id="262" name="Elipse 261"/>
          <p:cNvSpPr/>
          <p:nvPr/>
        </p:nvSpPr>
        <p:spPr>
          <a:xfrm>
            <a:off x="8063292" y="3257833"/>
            <a:ext cx="937201" cy="65722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/>
              <a:t>24</a:t>
            </a:r>
          </a:p>
          <a:p>
            <a:pPr algn="ctr"/>
            <a:r>
              <a:rPr lang="pt-BR" sz="1500" b="1" dirty="0"/>
              <a:t>meses</a:t>
            </a:r>
          </a:p>
        </p:txBody>
      </p:sp>
      <p:grpSp>
        <p:nvGrpSpPr>
          <p:cNvPr id="234" name="Grupo 233"/>
          <p:cNvGrpSpPr/>
          <p:nvPr/>
        </p:nvGrpSpPr>
        <p:grpSpPr>
          <a:xfrm>
            <a:off x="6678235" y="1449145"/>
            <a:ext cx="792845" cy="756084"/>
            <a:chOff x="6146577" y="5085184"/>
            <a:chExt cx="1057127" cy="1008112"/>
          </a:xfrm>
        </p:grpSpPr>
        <p:sp>
          <p:nvSpPr>
            <p:cNvPr id="265" name="Fluxograma: Conector 264"/>
            <p:cNvSpPr/>
            <p:nvPr/>
          </p:nvSpPr>
          <p:spPr>
            <a:xfrm>
              <a:off x="6146577" y="5085184"/>
              <a:ext cx="1045607" cy="1008112"/>
            </a:xfrm>
            <a:prstGeom prst="flowChartConnector">
              <a:avLst/>
            </a:prstGeom>
            <a:solidFill>
              <a:srgbClr val="DDDDD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>
                <a:defRPr/>
              </a:pPr>
              <a:endParaRPr lang="pt-BR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6" name="CaixaDeTexto 265"/>
            <p:cNvSpPr txBox="1"/>
            <p:nvPr/>
          </p:nvSpPr>
          <p:spPr>
            <a:xfrm>
              <a:off x="6158097" y="5454551"/>
              <a:ext cx="1045607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endParaRPr lang="pt-BR" sz="1050" b="1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6678234" y="1716923"/>
            <a:ext cx="909925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25" b="1" kern="0" dirty="0">
                <a:solidFill>
                  <a:prstClr val="black"/>
                </a:solidFill>
              </a:rPr>
              <a:t>Habilitação </a:t>
            </a:r>
            <a:endParaRPr lang="pt-BR" sz="1125" dirty="0"/>
          </a:p>
        </p:txBody>
      </p:sp>
      <p:grpSp>
        <p:nvGrpSpPr>
          <p:cNvPr id="267" name="Grupo 266"/>
          <p:cNvGrpSpPr/>
          <p:nvPr/>
        </p:nvGrpSpPr>
        <p:grpSpPr>
          <a:xfrm>
            <a:off x="6840252" y="2338964"/>
            <a:ext cx="479072" cy="511206"/>
            <a:chOff x="755576" y="1628800"/>
            <a:chExt cx="638762" cy="681608"/>
          </a:xfrm>
        </p:grpSpPr>
        <p:grpSp>
          <p:nvGrpSpPr>
            <p:cNvPr id="268" name="Grupo 267"/>
            <p:cNvGrpSpPr/>
            <p:nvPr/>
          </p:nvGrpSpPr>
          <p:grpSpPr>
            <a:xfrm>
              <a:off x="755576" y="1628800"/>
              <a:ext cx="144016" cy="432048"/>
              <a:chOff x="755576" y="1628800"/>
              <a:chExt cx="144016" cy="432048"/>
            </a:xfrm>
          </p:grpSpPr>
          <p:sp>
            <p:nvSpPr>
              <p:cNvPr id="288" name="Retângulo com Canto Aparado do Mesmo Lado 287"/>
              <p:cNvSpPr/>
              <p:nvPr/>
            </p:nvSpPr>
            <p:spPr>
              <a:xfrm>
                <a:off x="755576" y="1772816"/>
                <a:ext cx="144016" cy="288032"/>
              </a:xfrm>
              <a:prstGeom prst="snip2SameRect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9" name="Fluxograma: Conector 288"/>
              <p:cNvSpPr/>
              <p:nvPr/>
            </p:nvSpPr>
            <p:spPr>
              <a:xfrm>
                <a:off x="755576" y="1628800"/>
                <a:ext cx="144016" cy="144016"/>
              </a:xfrm>
              <a:prstGeom prst="flowChartConnector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269" name="Grupo 268"/>
            <p:cNvGrpSpPr/>
            <p:nvPr/>
          </p:nvGrpSpPr>
          <p:grpSpPr>
            <a:xfrm>
              <a:off x="916360" y="1628800"/>
              <a:ext cx="144016" cy="432048"/>
              <a:chOff x="755576" y="1628800"/>
              <a:chExt cx="144016" cy="432048"/>
            </a:xfrm>
          </p:grpSpPr>
          <p:sp>
            <p:nvSpPr>
              <p:cNvPr id="286" name="Retângulo com Canto Aparado do Mesmo Lado 285"/>
              <p:cNvSpPr/>
              <p:nvPr/>
            </p:nvSpPr>
            <p:spPr>
              <a:xfrm>
                <a:off x="755576" y="1772816"/>
                <a:ext cx="144016" cy="288032"/>
              </a:xfrm>
              <a:prstGeom prst="snip2SameRect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7" name="Fluxograma: Conector 286"/>
              <p:cNvSpPr/>
              <p:nvPr/>
            </p:nvSpPr>
            <p:spPr>
              <a:xfrm>
                <a:off x="755576" y="1628800"/>
                <a:ext cx="144016" cy="144016"/>
              </a:xfrm>
              <a:prstGeom prst="flowChartConnector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270" name="Grupo 269"/>
            <p:cNvGrpSpPr/>
            <p:nvPr/>
          </p:nvGrpSpPr>
          <p:grpSpPr>
            <a:xfrm>
              <a:off x="1090252" y="1628800"/>
              <a:ext cx="144016" cy="432048"/>
              <a:chOff x="755576" y="1628800"/>
              <a:chExt cx="144016" cy="432048"/>
            </a:xfrm>
          </p:grpSpPr>
          <p:sp>
            <p:nvSpPr>
              <p:cNvPr id="284" name="Retângulo com Canto Aparado do Mesmo Lado 283"/>
              <p:cNvSpPr/>
              <p:nvPr/>
            </p:nvSpPr>
            <p:spPr>
              <a:xfrm>
                <a:off x="755576" y="1772816"/>
                <a:ext cx="144016" cy="288032"/>
              </a:xfrm>
              <a:prstGeom prst="snip2SameRect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5" name="Fluxograma: Conector 284"/>
              <p:cNvSpPr/>
              <p:nvPr/>
            </p:nvSpPr>
            <p:spPr>
              <a:xfrm>
                <a:off x="755576" y="1628800"/>
                <a:ext cx="144016" cy="144016"/>
              </a:xfrm>
              <a:prstGeom prst="flowChartConnector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271" name="Grupo 270"/>
            <p:cNvGrpSpPr/>
            <p:nvPr/>
          </p:nvGrpSpPr>
          <p:grpSpPr>
            <a:xfrm>
              <a:off x="1250322" y="1628800"/>
              <a:ext cx="144016" cy="432048"/>
              <a:chOff x="755576" y="1628800"/>
              <a:chExt cx="144016" cy="432048"/>
            </a:xfrm>
          </p:grpSpPr>
          <p:sp>
            <p:nvSpPr>
              <p:cNvPr id="282" name="Retângulo com Canto Aparado do Mesmo Lado 281"/>
              <p:cNvSpPr/>
              <p:nvPr/>
            </p:nvSpPr>
            <p:spPr>
              <a:xfrm>
                <a:off x="755576" y="1772816"/>
                <a:ext cx="144016" cy="288032"/>
              </a:xfrm>
              <a:prstGeom prst="snip2SameRect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3" name="Fluxograma: Conector 282"/>
              <p:cNvSpPr/>
              <p:nvPr/>
            </p:nvSpPr>
            <p:spPr>
              <a:xfrm>
                <a:off x="755576" y="1628800"/>
                <a:ext cx="144016" cy="144016"/>
              </a:xfrm>
              <a:prstGeom prst="flowChartConnector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272" name="Grupo 271"/>
            <p:cNvGrpSpPr/>
            <p:nvPr/>
          </p:nvGrpSpPr>
          <p:grpSpPr>
            <a:xfrm>
              <a:off x="841276" y="1878360"/>
              <a:ext cx="438200" cy="432048"/>
              <a:chOff x="827584" y="1878360"/>
              <a:chExt cx="438200" cy="432048"/>
            </a:xfrm>
          </p:grpSpPr>
          <p:grpSp>
            <p:nvGrpSpPr>
              <p:cNvPr id="273" name="Grupo 272"/>
              <p:cNvGrpSpPr/>
              <p:nvPr/>
            </p:nvGrpSpPr>
            <p:grpSpPr>
              <a:xfrm>
                <a:off x="827584" y="1878360"/>
                <a:ext cx="144016" cy="432048"/>
                <a:chOff x="755576" y="1628800"/>
                <a:chExt cx="144016" cy="432048"/>
              </a:xfrm>
            </p:grpSpPr>
            <p:sp>
              <p:nvSpPr>
                <p:cNvPr id="280" name="Retângulo com Canto Aparado do Mesmo Lado 279"/>
                <p:cNvSpPr/>
                <p:nvPr/>
              </p:nvSpPr>
              <p:spPr>
                <a:xfrm>
                  <a:off x="755576" y="1772816"/>
                  <a:ext cx="144016" cy="288032"/>
                </a:xfrm>
                <a:prstGeom prst="snip2Same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81" name="Fluxograma: Conector 280"/>
                <p:cNvSpPr/>
                <p:nvPr/>
              </p:nvSpPr>
              <p:spPr>
                <a:xfrm>
                  <a:off x="755576" y="1628800"/>
                  <a:ext cx="144016" cy="144016"/>
                </a:xfrm>
                <a:prstGeom prst="flowChartConnector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74" name="Grupo 273"/>
              <p:cNvGrpSpPr/>
              <p:nvPr/>
            </p:nvGrpSpPr>
            <p:grpSpPr>
              <a:xfrm>
                <a:off x="977752" y="1878360"/>
                <a:ext cx="144016" cy="432048"/>
                <a:chOff x="755576" y="1628800"/>
                <a:chExt cx="144016" cy="432048"/>
              </a:xfrm>
            </p:grpSpPr>
            <p:sp>
              <p:nvSpPr>
                <p:cNvPr id="278" name="Retângulo com Canto Aparado do Mesmo Lado 277"/>
                <p:cNvSpPr/>
                <p:nvPr/>
              </p:nvSpPr>
              <p:spPr>
                <a:xfrm>
                  <a:off x="755576" y="1772816"/>
                  <a:ext cx="144016" cy="288032"/>
                </a:xfrm>
                <a:prstGeom prst="snip2Same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79" name="Fluxograma: Conector 278"/>
                <p:cNvSpPr/>
                <p:nvPr/>
              </p:nvSpPr>
              <p:spPr>
                <a:xfrm>
                  <a:off x="755576" y="1628800"/>
                  <a:ext cx="144016" cy="144016"/>
                </a:xfrm>
                <a:prstGeom prst="flowChartConnector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75" name="Grupo 274"/>
              <p:cNvGrpSpPr/>
              <p:nvPr/>
            </p:nvGrpSpPr>
            <p:grpSpPr>
              <a:xfrm>
                <a:off x="1121768" y="1878360"/>
                <a:ext cx="144016" cy="432048"/>
                <a:chOff x="755576" y="1628800"/>
                <a:chExt cx="144016" cy="432048"/>
              </a:xfrm>
            </p:grpSpPr>
            <p:sp>
              <p:nvSpPr>
                <p:cNvPr id="276" name="Retângulo com Canto Aparado do Mesmo Lado 275"/>
                <p:cNvSpPr/>
                <p:nvPr/>
              </p:nvSpPr>
              <p:spPr>
                <a:xfrm>
                  <a:off x="755576" y="1772816"/>
                  <a:ext cx="144016" cy="288032"/>
                </a:xfrm>
                <a:prstGeom prst="snip2Same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77" name="Fluxograma: Conector 276"/>
                <p:cNvSpPr/>
                <p:nvPr/>
              </p:nvSpPr>
              <p:spPr>
                <a:xfrm>
                  <a:off x="755576" y="1628800"/>
                  <a:ext cx="144016" cy="144016"/>
                </a:xfrm>
                <a:prstGeom prst="flowChartConnector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</p:grpSp>
      <p:grpSp>
        <p:nvGrpSpPr>
          <p:cNvPr id="7" name="Grupo 6"/>
          <p:cNvGrpSpPr/>
          <p:nvPr/>
        </p:nvGrpSpPr>
        <p:grpSpPr>
          <a:xfrm>
            <a:off x="7920373" y="1449145"/>
            <a:ext cx="792845" cy="1373816"/>
            <a:chOff x="479376" y="4112847"/>
            <a:chExt cx="1057127" cy="1831754"/>
          </a:xfrm>
        </p:grpSpPr>
        <p:grpSp>
          <p:nvGrpSpPr>
            <p:cNvPr id="148" name="Grupo 147"/>
            <p:cNvGrpSpPr/>
            <p:nvPr/>
          </p:nvGrpSpPr>
          <p:grpSpPr>
            <a:xfrm>
              <a:off x="669759" y="5262993"/>
              <a:ext cx="638762" cy="681608"/>
              <a:chOff x="755576" y="1628800"/>
              <a:chExt cx="638762" cy="681608"/>
            </a:xfrm>
          </p:grpSpPr>
          <p:grpSp>
            <p:nvGrpSpPr>
              <p:cNvPr id="149" name="Grupo 148"/>
              <p:cNvGrpSpPr/>
              <p:nvPr/>
            </p:nvGrpSpPr>
            <p:grpSpPr>
              <a:xfrm>
                <a:off x="755576" y="1628800"/>
                <a:ext cx="144016" cy="432048"/>
                <a:chOff x="755576" y="1628800"/>
                <a:chExt cx="144016" cy="432048"/>
              </a:xfrm>
            </p:grpSpPr>
            <p:sp>
              <p:nvSpPr>
                <p:cNvPr id="169" name="Retângulo com Canto Aparado do Mesmo Lado 168"/>
                <p:cNvSpPr/>
                <p:nvPr/>
              </p:nvSpPr>
              <p:spPr>
                <a:xfrm>
                  <a:off x="755576" y="1772816"/>
                  <a:ext cx="144016" cy="288032"/>
                </a:xfrm>
                <a:prstGeom prst="snip2Same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70" name="Fluxograma: Conector 169"/>
                <p:cNvSpPr/>
                <p:nvPr/>
              </p:nvSpPr>
              <p:spPr>
                <a:xfrm>
                  <a:off x="755576" y="1628800"/>
                  <a:ext cx="144016" cy="144016"/>
                </a:xfrm>
                <a:prstGeom prst="flowChartConnector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50" name="Grupo 149"/>
              <p:cNvGrpSpPr/>
              <p:nvPr/>
            </p:nvGrpSpPr>
            <p:grpSpPr>
              <a:xfrm>
                <a:off x="916360" y="1628800"/>
                <a:ext cx="144016" cy="432048"/>
                <a:chOff x="755576" y="1628800"/>
                <a:chExt cx="144016" cy="432048"/>
              </a:xfrm>
            </p:grpSpPr>
            <p:sp>
              <p:nvSpPr>
                <p:cNvPr id="167" name="Retângulo com Canto Aparado do Mesmo Lado 166"/>
                <p:cNvSpPr/>
                <p:nvPr/>
              </p:nvSpPr>
              <p:spPr>
                <a:xfrm>
                  <a:off x="755576" y="1772816"/>
                  <a:ext cx="144016" cy="288032"/>
                </a:xfrm>
                <a:prstGeom prst="snip2Same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68" name="Fluxograma: Conector 167"/>
                <p:cNvSpPr/>
                <p:nvPr/>
              </p:nvSpPr>
              <p:spPr>
                <a:xfrm>
                  <a:off x="755576" y="1628800"/>
                  <a:ext cx="144016" cy="144016"/>
                </a:xfrm>
                <a:prstGeom prst="flowChartConnector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51" name="Grupo 150"/>
              <p:cNvGrpSpPr/>
              <p:nvPr/>
            </p:nvGrpSpPr>
            <p:grpSpPr>
              <a:xfrm>
                <a:off x="1090252" y="1628800"/>
                <a:ext cx="144016" cy="432048"/>
                <a:chOff x="755576" y="1628800"/>
                <a:chExt cx="144016" cy="432048"/>
              </a:xfrm>
            </p:grpSpPr>
            <p:sp>
              <p:nvSpPr>
                <p:cNvPr id="165" name="Retângulo com Canto Aparado do Mesmo Lado 164"/>
                <p:cNvSpPr/>
                <p:nvPr/>
              </p:nvSpPr>
              <p:spPr>
                <a:xfrm>
                  <a:off x="755576" y="1772816"/>
                  <a:ext cx="144016" cy="288032"/>
                </a:xfrm>
                <a:prstGeom prst="snip2Same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66" name="Fluxograma: Conector 165"/>
                <p:cNvSpPr/>
                <p:nvPr/>
              </p:nvSpPr>
              <p:spPr>
                <a:xfrm>
                  <a:off x="755576" y="1628800"/>
                  <a:ext cx="144016" cy="144016"/>
                </a:xfrm>
                <a:prstGeom prst="flowChartConnector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52" name="Grupo 151"/>
              <p:cNvGrpSpPr/>
              <p:nvPr/>
            </p:nvGrpSpPr>
            <p:grpSpPr>
              <a:xfrm>
                <a:off x="1250322" y="1628800"/>
                <a:ext cx="144016" cy="432048"/>
                <a:chOff x="755576" y="1628800"/>
                <a:chExt cx="144016" cy="432048"/>
              </a:xfrm>
            </p:grpSpPr>
            <p:sp>
              <p:nvSpPr>
                <p:cNvPr id="163" name="Retângulo com Canto Aparado do Mesmo Lado 162"/>
                <p:cNvSpPr/>
                <p:nvPr/>
              </p:nvSpPr>
              <p:spPr>
                <a:xfrm>
                  <a:off x="755576" y="1772816"/>
                  <a:ext cx="144016" cy="288032"/>
                </a:xfrm>
                <a:prstGeom prst="snip2Same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64" name="Fluxograma: Conector 163"/>
                <p:cNvSpPr/>
                <p:nvPr/>
              </p:nvSpPr>
              <p:spPr>
                <a:xfrm>
                  <a:off x="755576" y="1628800"/>
                  <a:ext cx="144016" cy="144016"/>
                </a:xfrm>
                <a:prstGeom prst="flowChartConnector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53" name="Grupo 152"/>
              <p:cNvGrpSpPr/>
              <p:nvPr/>
            </p:nvGrpSpPr>
            <p:grpSpPr>
              <a:xfrm>
                <a:off x="841276" y="1878360"/>
                <a:ext cx="438200" cy="432048"/>
                <a:chOff x="827584" y="1878360"/>
                <a:chExt cx="438200" cy="432048"/>
              </a:xfrm>
            </p:grpSpPr>
            <p:grpSp>
              <p:nvGrpSpPr>
                <p:cNvPr id="154" name="Grupo 153"/>
                <p:cNvGrpSpPr/>
                <p:nvPr/>
              </p:nvGrpSpPr>
              <p:grpSpPr>
                <a:xfrm>
                  <a:off x="827584" y="1878360"/>
                  <a:ext cx="144016" cy="432048"/>
                  <a:chOff x="755576" y="1628800"/>
                  <a:chExt cx="144016" cy="432048"/>
                </a:xfrm>
              </p:grpSpPr>
              <p:sp>
                <p:nvSpPr>
                  <p:cNvPr id="161" name="Retângulo com Canto Aparado do Mesmo Lado 160"/>
                  <p:cNvSpPr/>
                  <p:nvPr/>
                </p:nvSpPr>
                <p:spPr>
                  <a:xfrm>
                    <a:off x="755576" y="1772816"/>
                    <a:ext cx="144016" cy="288032"/>
                  </a:xfrm>
                  <a:prstGeom prst="snip2SameRect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2" name="Fluxograma: Conector 161"/>
                  <p:cNvSpPr/>
                  <p:nvPr/>
                </p:nvSpPr>
                <p:spPr>
                  <a:xfrm>
                    <a:off x="755576" y="1628800"/>
                    <a:ext cx="144016" cy="144016"/>
                  </a:xfrm>
                  <a:prstGeom prst="flowChartConnector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55" name="Grupo 154"/>
                <p:cNvGrpSpPr/>
                <p:nvPr/>
              </p:nvGrpSpPr>
              <p:grpSpPr>
                <a:xfrm>
                  <a:off x="977752" y="1878360"/>
                  <a:ext cx="144016" cy="432048"/>
                  <a:chOff x="755576" y="1628800"/>
                  <a:chExt cx="144016" cy="432048"/>
                </a:xfrm>
              </p:grpSpPr>
              <p:sp>
                <p:nvSpPr>
                  <p:cNvPr id="159" name="Retângulo com Canto Aparado do Mesmo Lado 158"/>
                  <p:cNvSpPr/>
                  <p:nvPr/>
                </p:nvSpPr>
                <p:spPr>
                  <a:xfrm>
                    <a:off x="755576" y="1772816"/>
                    <a:ext cx="144016" cy="288032"/>
                  </a:xfrm>
                  <a:prstGeom prst="snip2SameRect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0" name="Fluxograma: Conector 159"/>
                  <p:cNvSpPr/>
                  <p:nvPr/>
                </p:nvSpPr>
                <p:spPr>
                  <a:xfrm>
                    <a:off x="755576" y="1628800"/>
                    <a:ext cx="144016" cy="144016"/>
                  </a:xfrm>
                  <a:prstGeom prst="flowChartConnector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56" name="Grupo 155"/>
                <p:cNvGrpSpPr/>
                <p:nvPr/>
              </p:nvGrpSpPr>
              <p:grpSpPr>
                <a:xfrm>
                  <a:off x="1121768" y="1878360"/>
                  <a:ext cx="144016" cy="432048"/>
                  <a:chOff x="755576" y="1628800"/>
                  <a:chExt cx="144016" cy="432048"/>
                </a:xfrm>
              </p:grpSpPr>
              <p:sp>
                <p:nvSpPr>
                  <p:cNvPr id="157" name="Retângulo com Canto Aparado do Mesmo Lado 156"/>
                  <p:cNvSpPr/>
                  <p:nvPr/>
                </p:nvSpPr>
                <p:spPr>
                  <a:xfrm>
                    <a:off x="755576" y="1772816"/>
                    <a:ext cx="144016" cy="288032"/>
                  </a:xfrm>
                  <a:prstGeom prst="snip2SameRect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8" name="Fluxograma: Conector 157"/>
                  <p:cNvSpPr/>
                  <p:nvPr/>
                </p:nvSpPr>
                <p:spPr>
                  <a:xfrm>
                    <a:off x="755576" y="1628800"/>
                    <a:ext cx="144016" cy="144016"/>
                  </a:xfrm>
                  <a:prstGeom prst="flowChartConnector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</p:grpSp>
        <p:grpSp>
          <p:nvGrpSpPr>
            <p:cNvPr id="172" name="Grupo 171"/>
            <p:cNvGrpSpPr/>
            <p:nvPr/>
          </p:nvGrpSpPr>
          <p:grpSpPr>
            <a:xfrm>
              <a:off x="479376" y="4112847"/>
              <a:ext cx="1057127" cy="1008112"/>
              <a:chOff x="6146577" y="5085184"/>
              <a:chExt cx="1057127" cy="1008112"/>
            </a:xfrm>
          </p:grpSpPr>
          <p:sp>
            <p:nvSpPr>
              <p:cNvPr id="173" name="Fluxograma: Conector 172"/>
              <p:cNvSpPr/>
              <p:nvPr/>
            </p:nvSpPr>
            <p:spPr>
              <a:xfrm>
                <a:off x="6146577" y="5085184"/>
                <a:ext cx="1045607" cy="1008112"/>
              </a:xfrm>
              <a:prstGeom prst="flowChartConnector">
                <a:avLst/>
              </a:prstGeom>
              <a:solidFill>
                <a:srgbClr val="DDDDDD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4" name="CaixaDeTexto 173"/>
              <p:cNvSpPr txBox="1"/>
              <p:nvPr/>
            </p:nvSpPr>
            <p:spPr>
              <a:xfrm>
                <a:off x="6158097" y="5454551"/>
                <a:ext cx="1045607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endParaRPr lang="pt-BR" sz="1050" b="1" kern="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CaixaDeTexto 4"/>
            <p:cNvSpPr txBox="1"/>
            <p:nvPr/>
          </p:nvSpPr>
          <p:spPr>
            <a:xfrm>
              <a:off x="607481" y="4463178"/>
              <a:ext cx="880007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pt-BR" sz="1050" b="1" kern="0" dirty="0">
                  <a:solidFill>
                    <a:prstClr val="black"/>
                  </a:solidFill>
                </a:rPr>
                <a:t>Escolha</a:t>
              </a:r>
            </a:p>
          </p:txBody>
        </p:sp>
      </p:grpSp>
      <p:sp>
        <p:nvSpPr>
          <p:cNvPr id="318" name="CaixaDeTexto 317"/>
          <p:cNvSpPr txBox="1"/>
          <p:nvPr/>
        </p:nvSpPr>
        <p:spPr>
          <a:xfrm>
            <a:off x="7758354" y="2865418"/>
            <a:ext cx="11341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pt-BR" sz="1050" b="1" kern="0" dirty="0">
                <a:solidFill>
                  <a:prstClr val="black"/>
                </a:solidFill>
              </a:rPr>
              <a:t>Escolas sob gestão do FNDE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791580" y="3807043"/>
            <a:ext cx="6696744" cy="1994350"/>
            <a:chOff x="1775520" y="3933056"/>
            <a:chExt cx="8928992" cy="2659132"/>
          </a:xfrm>
        </p:grpSpPr>
        <p:sp>
          <p:nvSpPr>
            <p:cNvPr id="203" name="Seta para a direita 202"/>
            <p:cNvSpPr/>
            <p:nvPr/>
          </p:nvSpPr>
          <p:spPr>
            <a:xfrm>
              <a:off x="1775520" y="4319162"/>
              <a:ext cx="485358" cy="288032"/>
            </a:xfrm>
            <a:prstGeom prst="rightArrow">
              <a:avLst/>
            </a:prstGeom>
            <a:solidFill>
              <a:srgbClr val="C00000"/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pt-BR" sz="1350" kern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0" name="Grupo 9"/>
            <p:cNvGrpSpPr/>
            <p:nvPr/>
          </p:nvGrpSpPr>
          <p:grpSpPr>
            <a:xfrm>
              <a:off x="3935760" y="3933056"/>
              <a:ext cx="6768752" cy="2659132"/>
              <a:chOff x="2351584" y="3933056"/>
              <a:chExt cx="6768752" cy="2659132"/>
            </a:xfrm>
          </p:grpSpPr>
          <p:sp>
            <p:nvSpPr>
              <p:cNvPr id="171" name="Seta para a direita 170"/>
              <p:cNvSpPr/>
              <p:nvPr/>
            </p:nvSpPr>
            <p:spPr>
              <a:xfrm>
                <a:off x="3666426" y="4365104"/>
                <a:ext cx="485358" cy="288032"/>
              </a:xfrm>
              <a:prstGeom prst="rightArrow">
                <a:avLst/>
              </a:prstGeom>
              <a:solidFill>
                <a:srgbClr val="C00000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175" name="Grupo 174"/>
              <p:cNvGrpSpPr/>
              <p:nvPr/>
            </p:nvGrpSpPr>
            <p:grpSpPr>
              <a:xfrm>
                <a:off x="2351584" y="3933056"/>
                <a:ext cx="1512168" cy="2659132"/>
                <a:chOff x="1966321" y="2228653"/>
                <a:chExt cx="1512168" cy="2659132"/>
              </a:xfrm>
            </p:grpSpPr>
            <p:grpSp>
              <p:nvGrpSpPr>
                <p:cNvPr id="176" name="Grupo 175"/>
                <p:cNvGrpSpPr/>
                <p:nvPr/>
              </p:nvGrpSpPr>
              <p:grpSpPr>
                <a:xfrm>
                  <a:off x="2176360" y="2228653"/>
                  <a:ext cx="1057127" cy="1008112"/>
                  <a:chOff x="6146577" y="5085184"/>
                  <a:chExt cx="1057127" cy="1008112"/>
                </a:xfrm>
              </p:grpSpPr>
              <p:sp>
                <p:nvSpPr>
                  <p:cNvPr id="201" name="Fluxograma: Conector 200"/>
                  <p:cNvSpPr/>
                  <p:nvPr/>
                </p:nvSpPr>
                <p:spPr>
                  <a:xfrm>
                    <a:off x="6146577" y="5085184"/>
                    <a:ext cx="1045607" cy="1008112"/>
                  </a:xfrm>
                  <a:prstGeom prst="flowChartConnector">
                    <a:avLst/>
                  </a:prstGeom>
                  <a:solidFill>
                    <a:srgbClr val="DDDDDD"/>
                  </a:solidFill>
                  <a:ln w="38100" cap="flat" cmpd="sng" algn="ctr">
                    <a:solidFill>
                      <a:sysClr val="window" lastClr="FFFFFF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2" name="CaixaDeTexto 201"/>
                  <p:cNvSpPr txBox="1"/>
                  <p:nvPr/>
                </p:nvSpPr>
                <p:spPr>
                  <a:xfrm>
                    <a:off x="6158097" y="5454551"/>
                    <a:ext cx="1045607" cy="553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685800">
                      <a:defRPr/>
                    </a:pPr>
                    <a:r>
                      <a:rPr lang="pt-BR" sz="1050" b="1" kern="0" dirty="0">
                        <a:solidFill>
                          <a:prstClr val="black"/>
                        </a:solidFill>
                      </a:rPr>
                      <a:t>Negociação</a:t>
                    </a:r>
                  </a:p>
                </p:txBody>
              </p:sp>
            </p:grpSp>
            <p:sp>
              <p:nvSpPr>
                <p:cNvPr id="177" name="CaixaDeTexto 176"/>
                <p:cNvSpPr txBox="1"/>
                <p:nvPr/>
              </p:nvSpPr>
              <p:spPr>
                <a:xfrm>
                  <a:off x="1966321" y="4118344"/>
                  <a:ext cx="151216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defRPr/>
                  </a:pPr>
                  <a:r>
                    <a:rPr lang="pt-BR" sz="1050" b="1" kern="0" dirty="0">
                      <a:solidFill>
                        <a:prstClr val="black"/>
                      </a:solidFill>
                    </a:rPr>
                    <a:t>Comissão Especial de Negociação</a:t>
                  </a:r>
                </a:p>
              </p:txBody>
            </p:sp>
            <p:grpSp>
              <p:nvGrpSpPr>
                <p:cNvPr id="178" name="Grupo 177"/>
                <p:cNvGrpSpPr/>
                <p:nvPr/>
              </p:nvGrpSpPr>
              <p:grpSpPr>
                <a:xfrm>
                  <a:off x="2417605" y="3436737"/>
                  <a:ext cx="638762" cy="681608"/>
                  <a:chOff x="755576" y="1628800"/>
                  <a:chExt cx="638762" cy="681608"/>
                </a:xfrm>
              </p:grpSpPr>
              <p:grpSp>
                <p:nvGrpSpPr>
                  <p:cNvPr id="179" name="Grupo 178"/>
                  <p:cNvGrpSpPr/>
                  <p:nvPr/>
                </p:nvGrpSpPr>
                <p:grpSpPr>
                  <a:xfrm>
                    <a:off x="755576" y="1628800"/>
                    <a:ext cx="144016" cy="432048"/>
                    <a:chOff x="755576" y="1628800"/>
                    <a:chExt cx="144016" cy="432048"/>
                  </a:xfrm>
                </p:grpSpPr>
                <p:sp>
                  <p:nvSpPr>
                    <p:cNvPr id="199" name="Retângulo com Canto Aparado do Mesmo Lado 198"/>
                    <p:cNvSpPr/>
                    <p:nvPr/>
                  </p:nvSpPr>
                  <p:spPr>
                    <a:xfrm>
                      <a:off x="755576" y="1772816"/>
                      <a:ext cx="144016" cy="288032"/>
                    </a:xfrm>
                    <a:prstGeom prst="snip2SameRect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00" name="Fluxograma: Conector 199"/>
                    <p:cNvSpPr/>
                    <p:nvPr/>
                  </p:nvSpPr>
                  <p:spPr>
                    <a:xfrm>
                      <a:off x="755576" y="1628800"/>
                      <a:ext cx="144016" cy="144016"/>
                    </a:xfrm>
                    <a:prstGeom prst="flowChartConnector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180" name="Grupo 179"/>
                  <p:cNvGrpSpPr/>
                  <p:nvPr/>
                </p:nvGrpSpPr>
                <p:grpSpPr>
                  <a:xfrm>
                    <a:off x="916360" y="1628800"/>
                    <a:ext cx="144016" cy="432048"/>
                    <a:chOff x="755576" y="1628800"/>
                    <a:chExt cx="144016" cy="432048"/>
                  </a:xfrm>
                </p:grpSpPr>
                <p:sp>
                  <p:nvSpPr>
                    <p:cNvPr id="197" name="Retângulo com Canto Aparado do Mesmo Lado 196"/>
                    <p:cNvSpPr/>
                    <p:nvPr/>
                  </p:nvSpPr>
                  <p:spPr>
                    <a:xfrm>
                      <a:off x="755576" y="1772816"/>
                      <a:ext cx="144016" cy="288032"/>
                    </a:xfrm>
                    <a:prstGeom prst="snip2SameRect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98" name="Fluxograma: Conector 197"/>
                    <p:cNvSpPr/>
                    <p:nvPr/>
                  </p:nvSpPr>
                  <p:spPr>
                    <a:xfrm>
                      <a:off x="755576" y="1628800"/>
                      <a:ext cx="144016" cy="144016"/>
                    </a:xfrm>
                    <a:prstGeom prst="flowChartConnector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181" name="Grupo 180"/>
                  <p:cNvGrpSpPr/>
                  <p:nvPr/>
                </p:nvGrpSpPr>
                <p:grpSpPr>
                  <a:xfrm>
                    <a:off x="1090252" y="1628800"/>
                    <a:ext cx="144016" cy="432048"/>
                    <a:chOff x="755576" y="1628800"/>
                    <a:chExt cx="144016" cy="432048"/>
                  </a:xfrm>
                </p:grpSpPr>
                <p:sp>
                  <p:nvSpPr>
                    <p:cNvPr id="195" name="Retângulo com Canto Aparado do Mesmo Lado 194"/>
                    <p:cNvSpPr/>
                    <p:nvPr/>
                  </p:nvSpPr>
                  <p:spPr>
                    <a:xfrm>
                      <a:off x="755576" y="1772816"/>
                      <a:ext cx="144016" cy="288032"/>
                    </a:xfrm>
                    <a:prstGeom prst="snip2SameRect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96" name="Fluxograma: Conector 195"/>
                    <p:cNvSpPr/>
                    <p:nvPr/>
                  </p:nvSpPr>
                  <p:spPr>
                    <a:xfrm>
                      <a:off x="755576" y="1628800"/>
                      <a:ext cx="144016" cy="144016"/>
                    </a:xfrm>
                    <a:prstGeom prst="flowChartConnector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182" name="Grupo 181"/>
                  <p:cNvGrpSpPr/>
                  <p:nvPr/>
                </p:nvGrpSpPr>
                <p:grpSpPr>
                  <a:xfrm>
                    <a:off x="1250322" y="1628800"/>
                    <a:ext cx="144016" cy="432048"/>
                    <a:chOff x="755576" y="1628800"/>
                    <a:chExt cx="144016" cy="432048"/>
                  </a:xfrm>
                </p:grpSpPr>
                <p:sp>
                  <p:nvSpPr>
                    <p:cNvPr id="193" name="Retângulo com Canto Aparado do Mesmo Lado 192"/>
                    <p:cNvSpPr/>
                    <p:nvPr/>
                  </p:nvSpPr>
                  <p:spPr>
                    <a:xfrm>
                      <a:off x="755576" y="1772816"/>
                      <a:ext cx="144016" cy="288032"/>
                    </a:xfrm>
                    <a:prstGeom prst="snip2SameRect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94" name="Fluxograma: Conector 193"/>
                    <p:cNvSpPr/>
                    <p:nvPr/>
                  </p:nvSpPr>
                  <p:spPr>
                    <a:xfrm>
                      <a:off x="755576" y="1628800"/>
                      <a:ext cx="144016" cy="144016"/>
                    </a:xfrm>
                    <a:prstGeom prst="flowChartConnector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183" name="Grupo 182"/>
                  <p:cNvGrpSpPr/>
                  <p:nvPr/>
                </p:nvGrpSpPr>
                <p:grpSpPr>
                  <a:xfrm>
                    <a:off x="841276" y="1878360"/>
                    <a:ext cx="438200" cy="432048"/>
                    <a:chOff x="827584" y="1878360"/>
                    <a:chExt cx="438200" cy="432048"/>
                  </a:xfrm>
                </p:grpSpPr>
                <p:grpSp>
                  <p:nvGrpSpPr>
                    <p:cNvPr id="184" name="Grupo 183"/>
                    <p:cNvGrpSpPr/>
                    <p:nvPr/>
                  </p:nvGrpSpPr>
                  <p:grpSpPr>
                    <a:xfrm>
                      <a:off x="827584" y="1878360"/>
                      <a:ext cx="144016" cy="432048"/>
                      <a:chOff x="755576" y="1628800"/>
                      <a:chExt cx="144016" cy="432048"/>
                    </a:xfrm>
                  </p:grpSpPr>
                  <p:sp>
                    <p:nvSpPr>
                      <p:cNvPr id="191" name="Retângulo com Canto Aparado do Mesmo Lado 190"/>
                      <p:cNvSpPr/>
                      <p:nvPr/>
                    </p:nvSpPr>
                    <p:spPr>
                      <a:xfrm>
                        <a:off x="755576" y="1772816"/>
                        <a:ext cx="144016" cy="288032"/>
                      </a:xfrm>
                      <a:prstGeom prst="snip2SameRect">
                        <a:avLst/>
                      </a:prstGeom>
                      <a:solidFill>
                        <a:srgbClr val="DDDDDD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pt-BR" sz="1350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92" name="Fluxograma: Conector 191"/>
                      <p:cNvSpPr/>
                      <p:nvPr/>
                    </p:nvSpPr>
                    <p:spPr>
                      <a:xfrm>
                        <a:off x="755576" y="1628800"/>
                        <a:ext cx="144016" cy="144016"/>
                      </a:xfrm>
                      <a:prstGeom prst="flowChartConnector">
                        <a:avLst/>
                      </a:prstGeom>
                      <a:solidFill>
                        <a:srgbClr val="DDDDDD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pt-BR" sz="1350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185" name="Grupo 184"/>
                    <p:cNvGrpSpPr/>
                    <p:nvPr/>
                  </p:nvGrpSpPr>
                  <p:grpSpPr>
                    <a:xfrm>
                      <a:off x="977752" y="1878360"/>
                      <a:ext cx="144016" cy="432048"/>
                      <a:chOff x="755576" y="1628800"/>
                      <a:chExt cx="144016" cy="432048"/>
                    </a:xfrm>
                  </p:grpSpPr>
                  <p:sp>
                    <p:nvSpPr>
                      <p:cNvPr id="189" name="Retângulo com Canto Aparado do Mesmo Lado 188"/>
                      <p:cNvSpPr/>
                      <p:nvPr/>
                    </p:nvSpPr>
                    <p:spPr>
                      <a:xfrm>
                        <a:off x="755576" y="1772816"/>
                        <a:ext cx="144016" cy="288032"/>
                      </a:xfrm>
                      <a:prstGeom prst="snip2SameRect">
                        <a:avLst/>
                      </a:prstGeom>
                      <a:solidFill>
                        <a:srgbClr val="DDDDDD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pt-BR" sz="1350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90" name="Fluxograma: Conector 189"/>
                      <p:cNvSpPr/>
                      <p:nvPr/>
                    </p:nvSpPr>
                    <p:spPr>
                      <a:xfrm>
                        <a:off x="755576" y="1628800"/>
                        <a:ext cx="144016" cy="144016"/>
                      </a:xfrm>
                      <a:prstGeom prst="flowChartConnector">
                        <a:avLst/>
                      </a:prstGeom>
                      <a:solidFill>
                        <a:srgbClr val="DDDDDD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pt-BR" sz="1350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186" name="Grupo 185"/>
                    <p:cNvGrpSpPr/>
                    <p:nvPr/>
                  </p:nvGrpSpPr>
                  <p:grpSpPr>
                    <a:xfrm>
                      <a:off x="1121768" y="1878360"/>
                      <a:ext cx="144016" cy="432048"/>
                      <a:chOff x="755576" y="1628800"/>
                      <a:chExt cx="144016" cy="432048"/>
                    </a:xfrm>
                  </p:grpSpPr>
                  <p:sp>
                    <p:nvSpPr>
                      <p:cNvPr id="187" name="Retângulo com Canto Aparado do Mesmo Lado 186"/>
                      <p:cNvSpPr/>
                      <p:nvPr/>
                    </p:nvSpPr>
                    <p:spPr>
                      <a:xfrm>
                        <a:off x="755576" y="1772816"/>
                        <a:ext cx="144016" cy="288032"/>
                      </a:xfrm>
                      <a:prstGeom prst="snip2SameRect">
                        <a:avLst/>
                      </a:prstGeom>
                      <a:solidFill>
                        <a:srgbClr val="DDDDDD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pt-BR" sz="1350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88" name="Fluxograma: Conector 187"/>
                      <p:cNvSpPr/>
                      <p:nvPr/>
                    </p:nvSpPr>
                    <p:spPr>
                      <a:xfrm>
                        <a:off x="755576" y="1628800"/>
                        <a:ext cx="144016" cy="144016"/>
                      </a:xfrm>
                      <a:prstGeom prst="flowChartConnector">
                        <a:avLst/>
                      </a:prstGeom>
                      <a:solidFill>
                        <a:srgbClr val="DDDDDD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pt-BR" sz="1350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204" name="Seta para a direita 203"/>
              <p:cNvSpPr/>
              <p:nvPr/>
            </p:nvSpPr>
            <p:spPr>
              <a:xfrm>
                <a:off x="5394618" y="4328871"/>
                <a:ext cx="485358" cy="288032"/>
              </a:xfrm>
              <a:prstGeom prst="rightArrow">
                <a:avLst/>
              </a:prstGeom>
              <a:solidFill>
                <a:srgbClr val="C00000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205" name="Grupo 204"/>
              <p:cNvGrpSpPr/>
              <p:nvPr/>
            </p:nvGrpSpPr>
            <p:grpSpPr>
              <a:xfrm>
                <a:off x="4079776" y="3957997"/>
                <a:ext cx="1512168" cy="2200218"/>
                <a:chOff x="3627736" y="2238362"/>
                <a:chExt cx="1512168" cy="2200218"/>
              </a:xfrm>
            </p:grpSpPr>
            <p:sp>
              <p:nvSpPr>
                <p:cNvPr id="206" name="CaixaDeTexto 205"/>
                <p:cNvSpPr txBox="1"/>
                <p:nvPr/>
              </p:nvSpPr>
              <p:spPr>
                <a:xfrm>
                  <a:off x="3627736" y="4100026"/>
                  <a:ext cx="15121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>
                    <a:defRPr/>
                  </a:pPr>
                  <a:r>
                    <a:rPr lang="pt-BR" sz="1050" b="1" kern="0" dirty="0">
                      <a:solidFill>
                        <a:prstClr val="black"/>
                      </a:solidFill>
                    </a:rPr>
                    <a:t>FNDE</a:t>
                  </a:r>
                </a:p>
              </p:txBody>
            </p:sp>
            <p:grpSp>
              <p:nvGrpSpPr>
                <p:cNvPr id="207" name="Grupo 206"/>
                <p:cNvGrpSpPr/>
                <p:nvPr/>
              </p:nvGrpSpPr>
              <p:grpSpPr>
                <a:xfrm>
                  <a:off x="4055342" y="3422082"/>
                  <a:ext cx="638762" cy="681608"/>
                  <a:chOff x="755576" y="1628800"/>
                  <a:chExt cx="638762" cy="681608"/>
                </a:xfrm>
              </p:grpSpPr>
              <p:grpSp>
                <p:nvGrpSpPr>
                  <p:cNvPr id="211" name="Grupo 210"/>
                  <p:cNvGrpSpPr/>
                  <p:nvPr/>
                </p:nvGrpSpPr>
                <p:grpSpPr>
                  <a:xfrm>
                    <a:off x="755576" y="1628800"/>
                    <a:ext cx="144016" cy="432048"/>
                    <a:chOff x="755576" y="1628800"/>
                    <a:chExt cx="144016" cy="432048"/>
                  </a:xfrm>
                </p:grpSpPr>
                <p:sp>
                  <p:nvSpPr>
                    <p:cNvPr id="231" name="Retângulo com Canto Aparado do Mesmo Lado 230"/>
                    <p:cNvSpPr/>
                    <p:nvPr/>
                  </p:nvSpPr>
                  <p:spPr>
                    <a:xfrm>
                      <a:off x="755576" y="1772816"/>
                      <a:ext cx="144016" cy="288032"/>
                    </a:xfrm>
                    <a:prstGeom prst="snip2SameRect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32" name="Fluxograma: Conector 231"/>
                    <p:cNvSpPr/>
                    <p:nvPr/>
                  </p:nvSpPr>
                  <p:spPr>
                    <a:xfrm>
                      <a:off x="755576" y="1628800"/>
                      <a:ext cx="144016" cy="144016"/>
                    </a:xfrm>
                    <a:prstGeom prst="flowChartConnector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212" name="Grupo 211"/>
                  <p:cNvGrpSpPr/>
                  <p:nvPr/>
                </p:nvGrpSpPr>
                <p:grpSpPr>
                  <a:xfrm>
                    <a:off x="916360" y="1628800"/>
                    <a:ext cx="144016" cy="432048"/>
                    <a:chOff x="755576" y="1628800"/>
                    <a:chExt cx="144016" cy="432048"/>
                  </a:xfrm>
                </p:grpSpPr>
                <p:sp>
                  <p:nvSpPr>
                    <p:cNvPr id="229" name="Retângulo com Canto Aparado do Mesmo Lado 228"/>
                    <p:cNvSpPr/>
                    <p:nvPr/>
                  </p:nvSpPr>
                  <p:spPr>
                    <a:xfrm>
                      <a:off x="755576" y="1772816"/>
                      <a:ext cx="144016" cy="288032"/>
                    </a:xfrm>
                    <a:prstGeom prst="snip2SameRect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30" name="Fluxograma: Conector 229"/>
                    <p:cNvSpPr/>
                    <p:nvPr/>
                  </p:nvSpPr>
                  <p:spPr>
                    <a:xfrm>
                      <a:off x="755576" y="1628800"/>
                      <a:ext cx="144016" cy="144016"/>
                    </a:xfrm>
                    <a:prstGeom prst="flowChartConnector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213" name="Grupo 212"/>
                  <p:cNvGrpSpPr/>
                  <p:nvPr/>
                </p:nvGrpSpPr>
                <p:grpSpPr>
                  <a:xfrm>
                    <a:off x="1090252" y="1628800"/>
                    <a:ext cx="144016" cy="432048"/>
                    <a:chOff x="755576" y="1628800"/>
                    <a:chExt cx="144016" cy="432048"/>
                  </a:xfrm>
                </p:grpSpPr>
                <p:sp>
                  <p:nvSpPr>
                    <p:cNvPr id="227" name="Retângulo com Canto Aparado do Mesmo Lado 226"/>
                    <p:cNvSpPr/>
                    <p:nvPr/>
                  </p:nvSpPr>
                  <p:spPr>
                    <a:xfrm>
                      <a:off x="755576" y="1772816"/>
                      <a:ext cx="144016" cy="288032"/>
                    </a:xfrm>
                    <a:prstGeom prst="snip2SameRect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28" name="Fluxograma: Conector 227"/>
                    <p:cNvSpPr/>
                    <p:nvPr/>
                  </p:nvSpPr>
                  <p:spPr>
                    <a:xfrm>
                      <a:off x="755576" y="1628800"/>
                      <a:ext cx="144016" cy="144016"/>
                    </a:xfrm>
                    <a:prstGeom prst="flowChartConnector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214" name="Grupo 213"/>
                  <p:cNvGrpSpPr/>
                  <p:nvPr/>
                </p:nvGrpSpPr>
                <p:grpSpPr>
                  <a:xfrm>
                    <a:off x="1250322" y="1628800"/>
                    <a:ext cx="144016" cy="432048"/>
                    <a:chOff x="755576" y="1628800"/>
                    <a:chExt cx="144016" cy="432048"/>
                  </a:xfrm>
                </p:grpSpPr>
                <p:sp>
                  <p:nvSpPr>
                    <p:cNvPr id="225" name="Retângulo com Canto Aparado do Mesmo Lado 224"/>
                    <p:cNvSpPr/>
                    <p:nvPr/>
                  </p:nvSpPr>
                  <p:spPr>
                    <a:xfrm>
                      <a:off x="755576" y="1772816"/>
                      <a:ext cx="144016" cy="288032"/>
                    </a:xfrm>
                    <a:prstGeom prst="snip2SameRect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26" name="Fluxograma: Conector 225"/>
                    <p:cNvSpPr/>
                    <p:nvPr/>
                  </p:nvSpPr>
                  <p:spPr>
                    <a:xfrm>
                      <a:off x="755576" y="1628800"/>
                      <a:ext cx="144016" cy="144016"/>
                    </a:xfrm>
                    <a:prstGeom prst="flowChartConnector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215" name="Grupo 214"/>
                  <p:cNvGrpSpPr/>
                  <p:nvPr/>
                </p:nvGrpSpPr>
                <p:grpSpPr>
                  <a:xfrm>
                    <a:off x="841276" y="1878360"/>
                    <a:ext cx="438200" cy="432048"/>
                    <a:chOff x="827584" y="1878360"/>
                    <a:chExt cx="438200" cy="432048"/>
                  </a:xfrm>
                </p:grpSpPr>
                <p:grpSp>
                  <p:nvGrpSpPr>
                    <p:cNvPr id="216" name="Grupo 215"/>
                    <p:cNvGrpSpPr/>
                    <p:nvPr/>
                  </p:nvGrpSpPr>
                  <p:grpSpPr>
                    <a:xfrm>
                      <a:off x="827584" y="1878360"/>
                      <a:ext cx="144016" cy="432048"/>
                      <a:chOff x="755576" y="1628800"/>
                      <a:chExt cx="144016" cy="432048"/>
                    </a:xfrm>
                  </p:grpSpPr>
                  <p:sp>
                    <p:nvSpPr>
                      <p:cNvPr id="223" name="Retângulo com Canto Aparado do Mesmo Lado 222"/>
                      <p:cNvSpPr/>
                      <p:nvPr/>
                    </p:nvSpPr>
                    <p:spPr>
                      <a:xfrm>
                        <a:off x="755576" y="1772816"/>
                        <a:ext cx="144016" cy="288032"/>
                      </a:xfrm>
                      <a:prstGeom prst="snip2SameRect">
                        <a:avLst/>
                      </a:prstGeom>
                      <a:solidFill>
                        <a:srgbClr val="DDDDDD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pt-BR" sz="1350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24" name="Fluxograma: Conector 223"/>
                      <p:cNvSpPr/>
                      <p:nvPr/>
                    </p:nvSpPr>
                    <p:spPr>
                      <a:xfrm>
                        <a:off x="755576" y="1628800"/>
                        <a:ext cx="144016" cy="144016"/>
                      </a:xfrm>
                      <a:prstGeom prst="flowChartConnector">
                        <a:avLst/>
                      </a:prstGeom>
                      <a:solidFill>
                        <a:srgbClr val="DDDDDD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pt-BR" sz="1350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17" name="Grupo 216"/>
                    <p:cNvGrpSpPr/>
                    <p:nvPr/>
                  </p:nvGrpSpPr>
                  <p:grpSpPr>
                    <a:xfrm>
                      <a:off x="977752" y="1878360"/>
                      <a:ext cx="144016" cy="432048"/>
                      <a:chOff x="755576" y="1628800"/>
                      <a:chExt cx="144016" cy="432048"/>
                    </a:xfrm>
                  </p:grpSpPr>
                  <p:sp>
                    <p:nvSpPr>
                      <p:cNvPr id="221" name="Retângulo com Canto Aparado do Mesmo Lado 220"/>
                      <p:cNvSpPr/>
                      <p:nvPr/>
                    </p:nvSpPr>
                    <p:spPr>
                      <a:xfrm>
                        <a:off x="755576" y="1772816"/>
                        <a:ext cx="144016" cy="288032"/>
                      </a:xfrm>
                      <a:prstGeom prst="snip2SameRect">
                        <a:avLst/>
                      </a:prstGeom>
                      <a:solidFill>
                        <a:srgbClr val="DDDDDD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pt-BR" sz="1350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22" name="Fluxograma: Conector 221"/>
                      <p:cNvSpPr/>
                      <p:nvPr/>
                    </p:nvSpPr>
                    <p:spPr>
                      <a:xfrm>
                        <a:off x="755576" y="1628800"/>
                        <a:ext cx="144016" cy="144016"/>
                      </a:xfrm>
                      <a:prstGeom prst="flowChartConnector">
                        <a:avLst/>
                      </a:prstGeom>
                      <a:solidFill>
                        <a:srgbClr val="DDDDDD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pt-BR" sz="1350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18" name="Grupo 217"/>
                    <p:cNvGrpSpPr/>
                    <p:nvPr/>
                  </p:nvGrpSpPr>
                  <p:grpSpPr>
                    <a:xfrm>
                      <a:off x="1121768" y="1878360"/>
                      <a:ext cx="144016" cy="432048"/>
                      <a:chOff x="755576" y="1628800"/>
                      <a:chExt cx="144016" cy="432048"/>
                    </a:xfrm>
                  </p:grpSpPr>
                  <p:sp>
                    <p:nvSpPr>
                      <p:cNvPr id="219" name="Retângulo com Canto Aparado do Mesmo Lado 218"/>
                      <p:cNvSpPr/>
                      <p:nvPr/>
                    </p:nvSpPr>
                    <p:spPr>
                      <a:xfrm>
                        <a:off x="755576" y="1772816"/>
                        <a:ext cx="144016" cy="288032"/>
                      </a:xfrm>
                      <a:prstGeom prst="snip2SameRect">
                        <a:avLst/>
                      </a:prstGeom>
                      <a:solidFill>
                        <a:srgbClr val="DDDDDD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pt-BR" sz="1350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20" name="Fluxograma: Conector 219"/>
                      <p:cNvSpPr/>
                      <p:nvPr/>
                    </p:nvSpPr>
                    <p:spPr>
                      <a:xfrm>
                        <a:off x="755576" y="1628800"/>
                        <a:ext cx="144016" cy="144016"/>
                      </a:xfrm>
                      <a:prstGeom prst="flowChartConnector">
                        <a:avLst/>
                      </a:prstGeom>
                      <a:solidFill>
                        <a:srgbClr val="DDDDDD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pt-BR" sz="1350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08" name="Grupo 207"/>
                <p:cNvGrpSpPr/>
                <p:nvPr/>
              </p:nvGrpSpPr>
              <p:grpSpPr>
                <a:xfrm>
                  <a:off x="3800067" y="2238362"/>
                  <a:ext cx="1083102" cy="1008112"/>
                  <a:chOff x="6094724" y="5085184"/>
                  <a:chExt cx="1083102" cy="1008112"/>
                </a:xfrm>
              </p:grpSpPr>
              <p:sp>
                <p:nvSpPr>
                  <p:cNvPr id="209" name="Fluxograma: Conector 208"/>
                  <p:cNvSpPr/>
                  <p:nvPr/>
                </p:nvSpPr>
                <p:spPr>
                  <a:xfrm>
                    <a:off x="6094724" y="5085184"/>
                    <a:ext cx="1045607" cy="1008112"/>
                  </a:xfrm>
                  <a:prstGeom prst="flowChartConnector">
                    <a:avLst/>
                  </a:prstGeom>
                  <a:solidFill>
                    <a:srgbClr val="DDDDDD"/>
                  </a:solidFill>
                  <a:ln w="38100" cap="flat" cmpd="sng" algn="ctr">
                    <a:solidFill>
                      <a:sysClr val="window" lastClr="FFFFFF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0" name="CaixaDeTexto 209"/>
                  <p:cNvSpPr txBox="1"/>
                  <p:nvPr/>
                </p:nvSpPr>
                <p:spPr>
                  <a:xfrm>
                    <a:off x="6132219" y="5448816"/>
                    <a:ext cx="1045607" cy="3385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685800">
                      <a:defRPr/>
                    </a:pPr>
                    <a:r>
                      <a:rPr lang="pt-BR" sz="1050" b="1" kern="0" dirty="0">
                        <a:solidFill>
                          <a:prstClr val="black"/>
                        </a:solidFill>
                      </a:rPr>
                      <a:t>Aquisição</a:t>
                    </a:r>
                  </a:p>
                </p:txBody>
              </p:sp>
            </p:grpSp>
          </p:grpSp>
          <p:grpSp>
            <p:nvGrpSpPr>
              <p:cNvPr id="290" name="Grupo 289"/>
              <p:cNvGrpSpPr/>
              <p:nvPr/>
            </p:nvGrpSpPr>
            <p:grpSpPr>
              <a:xfrm>
                <a:off x="5807968" y="3933056"/>
                <a:ext cx="1512168" cy="2200218"/>
                <a:chOff x="3627736" y="2238362"/>
                <a:chExt cx="1512168" cy="2200218"/>
              </a:xfrm>
            </p:grpSpPr>
            <p:sp>
              <p:nvSpPr>
                <p:cNvPr id="291" name="CaixaDeTexto 290"/>
                <p:cNvSpPr txBox="1"/>
                <p:nvPr/>
              </p:nvSpPr>
              <p:spPr>
                <a:xfrm>
                  <a:off x="3627736" y="4100026"/>
                  <a:ext cx="15121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>
                    <a:defRPr/>
                  </a:pPr>
                  <a:r>
                    <a:rPr lang="pt-BR" sz="1050" b="1" kern="0" dirty="0">
                      <a:solidFill>
                        <a:prstClr val="black"/>
                      </a:solidFill>
                    </a:rPr>
                    <a:t>FNDE</a:t>
                  </a:r>
                </a:p>
              </p:txBody>
            </p:sp>
            <p:grpSp>
              <p:nvGrpSpPr>
                <p:cNvPr id="292" name="Grupo 291"/>
                <p:cNvGrpSpPr/>
                <p:nvPr/>
              </p:nvGrpSpPr>
              <p:grpSpPr>
                <a:xfrm>
                  <a:off x="4055342" y="3422082"/>
                  <a:ext cx="638762" cy="681608"/>
                  <a:chOff x="755576" y="1628800"/>
                  <a:chExt cx="638762" cy="681608"/>
                </a:xfrm>
              </p:grpSpPr>
              <p:grpSp>
                <p:nvGrpSpPr>
                  <p:cNvPr id="296" name="Grupo 295"/>
                  <p:cNvGrpSpPr/>
                  <p:nvPr/>
                </p:nvGrpSpPr>
                <p:grpSpPr>
                  <a:xfrm>
                    <a:off x="755576" y="1628800"/>
                    <a:ext cx="144016" cy="432048"/>
                    <a:chOff x="755576" y="1628800"/>
                    <a:chExt cx="144016" cy="432048"/>
                  </a:xfrm>
                </p:grpSpPr>
                <p:sp>
                  <p:nvSpPr>
                    <p:cNvPr id="316" name="Retângulo com Canto Aparado do Mesmo Lado 315"/>
                    <p:cNvSpPr/>
                    <p:nvPr/>
                  </p:nvSpPr>
                  <p:spPr>
                    <a:xfrm>
                      <a:off x="755576" y="1772816"/>
                      <a:ext cx="144016" cy="288032"/>
                    </a:xfrm>
                    <a:prstGeom prst="snip2SameRect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17" name="Fluxograma: Conector 316"/>
                    <p:cNvSpPr/>
                    <p:nvPr/>
                  </p:nvSpPr>
                  <p:spPr>
                    <a:xfrm>
                      <a:off x="755576" y="1628800"/>
                      <a:ext cx="144016" cy="144016"/>
                    </a:xfrm>
                    <a:prstGeom prst="flowChartConnector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297" name="Grupo 296"/>
                  <p:cNvGrpSpPr/>
                  <p:nvPr/>
                </p:nvGrpSpPr>
                <p:grpSpPr>
                  <a:xfrm>
                    <a:off x="916360" y="1628800"/>
                    <a:ext cx="144016" cy="432048"/>
                    <a:chOff x="755576" y="1628800"/>
                    <a:chExt cx="144016" cy="432048"/>
                  </a:xfrm>
                </p:grpSpPr>
                <p:sp>
                  <p:nvSpPr>
                    <p:cNvPr id="314" name="Retângulo com Canto Aparado do Mesmo Lado 313"/>
                    <p:cNvSpPr/>
                    <p:nvPr/>
                  </p:nvSpPr>
                  <p:spPr>
                    <a:xfrm>
                      <a:off x="755576" y="1772816"/>
                      <a:ext cx="144016" cy="288032"/>
                    </a:xfrm>
                    <a:prstGeom prst="snip2SameRect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15" name="Fluxograma: Conector 314"/>
                    <p:cNvSpPr/>
                    <p:nvPr/>
                  </p:nvSpPr>
                  <p:spPr>
                    <a:xfrm>
                      <a:off x="755576" y="1628800"/>
                      <a:ext cx="144016" cy="144016"/>
                    </a:xfrm>
                    <a:prstGeom prst="flowChartConnector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298" name="Grupo 297"/>
                  <p:cNvGrpSpPr/>
                  <p:nvPr/>
                </p:nvGrpSpPr>
                <p:grpSpPr>
                  <a:xfrm>
                    <a:off x="1090252" y="1628800"/>
                    <a:ext cx="144016" cy="432048"/>
                    <a:chOff x="755576" y="1628800"/>
                    <a:chExt cx="144016" cy="432048"/>
                  </a:xfrm>
                </p:grpSpPr>
                <p:sp>
                  <p:nvSpPr>
                    <p:cNvPr id="312" name="Retângulo com Canto Aparado do Mesmo Lado 311"/>
                    <p:cNvSpPr/>
                    <p:nvPr/>
                  </p:nvSpPr>
                  <p:spPr>
                    <a:xfrm>
                      <a:off x="755576" y="1772816"/>
                      <a:ext cx="144016" cy="288032"/>
                    </a:xfrm>
                    <a:prstGeom prst="snip2SameRect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13" name="Fluxograma: Conector 312"/>
                    <p:cNvSpPr/>
                    <p:nvPr/>
                  </p:nvSpPr>
                  <p:spPr>
                    <a:xfrm>
                      <a:off x="755576" y="1628800"/>
                      <a:ext cx="144016" cy="144016"/>
                    </a:xfrm>
                    <a:prstGeom prst="flowChartConnector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299" name="Grupo 298"/>
                  <p:cNvGrpSpPr/>
                  <p:nvPr/>
                </p:nvGrpSpPr>
                <p:grpSpPr>
                  <a:xfrm>
                    <a:off x="1250322" y="1628800"/>
                    <a:ext cx="144016" cy="432048"/>
                    <a:chOff x="755576" y="1628800"/>
                    <a:chExt cx="144016" cy="432048"/>
                  </a:xfrm>
                </p:grpSpPr>
                <p:sp>
                  <p:nvSpPr>
                    <p:cNvPr id="310" name="Retângulo com Canto Aparado do Mesmo Lado 309"/>
                    <p:cNvSpPr/>
                    <p:nvPr/>
                  </p:nvSpPr>
                  <p:spPr>
                    <a:xfrm>
                      <a:off x="755576" y="1772816"/>
                      <a:ext cx="144016" cy="288032"/>
                    </a:xfrm>
                    <a:prstGeom prst="snip2SameRect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11" name="Fluxograma: Conector 310"/>
                    <p:cNvSpPr/>
                    <p:nvPr/>
                  </p:nvSpPr>
                  <p:spPr>
                    <a:xfrm>
                      <a:off x="755576" y="1628800"/>
                      <a:ext cx="144016" cy="144016"/>
                    </a:xfrm>
                    <a:prstGeom prst="flowChartConnector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300" name="Grupo 299"/>
                  <p:cNvGrpSpPr/>
                  <p:nvPr/>
                </p:nvGrpSpPr>
                <p:grpSpPr>
                  <a:xfrm>
                    <a:off x="841276" y="1878360"/>
                    <a:ext cx="438200" cy="432048"/>
                    <a:chOff x="827584" y="1878360"/>
                    <a:chExt cx="438200" cy="432048"/>
                  </a:xfrm>
                </p:grpSpPr>
                <p:grpSp>
                  <p:nvGrpSpPr>
                    <p:cNvPr id="301" name="Grupo 300"/>
                    <p:cNvGrpSpPr/>
                    <p:nvPr/>
                  </p:nvGrpSpPr>
                  <p:grpSpPr>
                    <a:xfrm>
                      <a:off x="827584" y="1878360"/>
                      <a:ext cx="144016" cy="432048"/>
                      <a:chOff x="755576" y="1628800"/>
                      <a:chExt cx="144016" cy="432048"/>
                    </a:xfrm>
                  </p:grpSpPr>
                  <p:sp>
                    <p:nvSpPr>
                      <p:cNvPr id="308" name="Retângulo com Canto Aparado do Mesmo Lado 307"/>
                      <p:cNvSpPr/>
                      <p:nvPr/>
                    </p:nvSpPr>
                    <p:spPr>
                      <a:xfrm>
                        <a:off x="755576" y="1772816"/>
                        <a:ext cx="144016" cy="288032"/>
                      </a:xfrm>
                      <a:prstGeom prst="snip2SameRect">
                        <a:avLst/>
                      </a:prstGeom>
                      <a:solidFill>
                        <a:srgbClr val="DDDDDD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pt-BR" sz="1350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09" name="Fluxograma: Conector 308"/>
                      <p:cNvSpPr/>
                      <p:nvPr/>
                    </p:nvSpPr>
                    <p:spPr>
                      <a:xfrm>
                        <a:off x="755576" y="1628800"/>
                        <a:ext cx="144016" cy="144016"/>
                      </a:xfrm>
                      <a:prstGeom prst="flowChartConnector">
                        <a:avLst/>
                      </a:prstGeom>
                      <a:solidFill>
                        <a:srgbClr val="DDDDDD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pt-BR" sz="1350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02" name="Grupo 301"/>
                    <p:cNvGrpSpPr/>
                    <p:nvPr/>
                  </p:nvGrpSpPr>
                  <p:grpSpPr>
                    <a:xfrm>
                      <a:off x="977752" y="1878360"/>
                      <a:ext cx="144016" cy="432048"/>
                      <a:chOff x="755576" y="1628800"/>
                      <a:chExt cx="144016" cy="432048"/>
                    </a:xfrm>
                  </p:grpSpPr>
                  <p:sp>
                    <p:nvSpPr>
                      <p:cNvPr id="306" name="Retângulo com Canto Aparado do Mesmo Lado 305"/>
                      <p:cNvSpPr/>
                      <p:nvPr/>
                    </p:nvSpPr>
                    <p:spPr>
                      <a:xfrm>
                        <a:off x="755576" y="1772816"/>
                        <a:ext cx="144016" cy="288032"/>
                      </a:xfrm>
                      <a:prstGeom prst="snip2SameRect">
                        <a:avLst/>
                      </a:prstGeom>
                      <a:solidFill>
                        <a:srgbClr val="DDDDDD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pt-BR" sz="1350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07" name="Fluxograma: Conector 306"/>
                      <p:cNvSpPr/>
                      <p:nvPr/>
                    </p:nvSpPr>
                    <p:spPr>
                      <a:xfrm>
                        <a:off x="755576" y="1628800"/>
                        <a:ext cx="144016" cy="144016"/>
                      </a:xfrm>
                      <a:prstGeom prst="flowChartConnector">
                        <a:avLst/>
                      </a:prstGeom>
                      <a:solidFill>
                        <a:srgbClr val="DDDDDD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pt-BR" sz="1350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03" name="Grupo 302"/>
                    <p:cNvGrpSpPr/>
                    <p:nvPr/>
                  </p:nvGrpSpPr>
                  <p:grpSpPr>
                    <a:xfrm>
                      <a:off x="1121768" y="1878360"/>
                      <a:ext cx="144016" cy="432048"/>
                      <a:chOff x="755576" y="1628800"/>
                      <a:chExt cx="144016" cy="432048"/>
                    </a:xfrm>
                  </p:grpSpPr>
                  <p:sp>
                    <p:nvSpPr>
                      <p:cNvPr id="304" name="Retângulo com Canto Aparado do Mesmo Lado 303"/>
                      <p:cNvSpPr/>
                      <p:nvPr/>
                    </p:nvSpPr>
                    <p:spPr>
                      <a:xfrm>
                        <a:off x="755576" y="1772816"/>
                        <a:ext cx="144016" cy="288032"/>
                      </a:xfrm>
                      <a:prstGeom prst="snip2SameRect">
                        <a:avLst/>
                      </a:prstGeom>
                      <a:solidFill>
                        <a:srgbClr val="DDDDDD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pt-BR" sz="1350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05" name="Fluxograma: Conector 304"/>
                      <p:cNvSpPr/>
                      <p:nvPr/>
                    </p:nvSpPr>
                    <p:spPr>
                      <a:xfrm>
                        <a:off x="755576" y="1628800"/>
                        <a:ext cx="144016" cy="144016"/>
                      </a:xfrm>
                      <a:prstGeom prst="flowChartConnector">
                        <a:avLst/>
                      </a:prstGeom>
                      <a:solidFill>
                        <a:srgbClr val="DDDDDD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pt-BR" sz="1350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93" name="Grupo 292"/>
                <p:cNvGrpSpPr/>
                <p:nvPr/>
              </p:nvGrpSpPr>
              <p:grpSpPr>
                <a:xfrm>
                  <a:off x="3771752" y="2238362"/>
                  <a:ext cx="1142146" cy="1008112"/>
                  <a:chOff x="6066409" y="5085184"/>
                  <a:chExt cx="1142146" cy="1008112"/>
                </a:xfrm>
              </p:grpSpPr>
              <p:sp>
                <p:nvSpPr>
                  <p:cNvPr id="294" name="Fluxograma: Conector 293"/>
                  <p:cNvSpPr/>
                  <p:nvPr/>
                </p:nvSpPr>
                <p:spPr>
                  <a:xfrm>
                    <a:off x="6094724" y="5085184"/>
                    <a:ext cx="1045607" cy="1008112"/>
                  </a:xfrm>
                  <a:prstGeom prst="flowChartConnector">
                    <a:avLst/>
                  </a:prstGeom>
                  <a:solidFill>
                    <a:srgbClr val="DDDDDD"/>
                  </a:solidFill>
                  <a:ln w="38100" cap="flat" cmpd="sng" algn="ctr">
                    <a:solidFill>
                      <a:sysClr val="window" lastClr="FFFFFF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95" name="CaixaDeTexto 294"/>
                  <p:cNvSpPr txBox="1"/>
                  <p:nvPr/>
                </p:nvSpPr>
                <p:spPr>
                  <a:xfrm>
                    <a:off x="6066409" y="5425479"/>
                    <a:ext cx="1142146" cy="3385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685800">
                      <a:defRPr/>
                    </a:pPr>
                    <a:r>
                      <a:rPr lang="pt-BR" sz="1050" b="1" kern="0" dirty="0">
                        <a:solidFill>
                          <a:prstClr val="black"/>
                        </a:solidFill>
                      </a:rPr>
                      <a:t>Distribuição</a:t>
                    </a:r>
                  </a:p>
                </p:txBody>
              </p:sp>
            </p:grpSp>
          </p:grpSp>
          <p:grpSp>
            <p:nvGrpSpPr>
              <p:cNvPr id="320" name="Grupo 319"/>
              <p:cNvGrpSpPr/>
              <p:nvPr/>
            </p:nvGrpSpPr>
            <p:grpSpPr>
              <a:xfrm>
                <a:off x="7608168" y="3933056"/>
                <a:ext cx="1512168" cy="2200218"/>
                <a:chOff x="3627736" y="2238362"/>
                <a:chExt cx="1512168" cy="2200218"/>
              </a:xfrm>
            </p:grpSpPr>
            <p:sp>
              <p:nvSpPr>
                <p:cNvPr id="321" name="CaixaDeTexto 320"/>
                <p:cNvSpPr txBox="1"/>
                <p:nvPr/>
              </p:nvSpPr>
              <p:spPr>
                <a:xfrm>
                  <a:off x="3627736" y="4100026"/>
                  <a:ext cx="15121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>
                    <a:defRPr/>
                  </a:pPr>
                  <a:r>
                    <a:rPr lang="pt-BR" sz="1050" b="1" kern="0" dirty="0">
                      <a:solidFill>
                        <a:prstClr val="black"/>
                      </a:solidFill>
                    </a:rPr>
                    <a:t>FNDE</a:t>
                  </a:r>
                </a:p>
              </p:txBody>
            </p:sp>
            <p:grpSp>
              <p:nvGrpSpPr>
                <p:cNvPr id="322" name="Grupo 321"/>
                <p:cNvGrpSpPr/>
                <p:nvPr/>
              </p:nvGrpSpPr>
              <p:grpSpPr>
                <a:xfrm>
                  <a:off x="4055342" y="3422082"/>
                  <a:ext cx="638762" cy="681608"/>
                  <a:chOff x="755576" y="1628800"/>
                  <a:chExt cx="638762" cy="681608"/>
                </a:xfrm>
              </p:grpSpPr>
              <p:grpSp>
                <p:nvGrpSpPr>
                  <p:cNvPr id="326" name="Grupo 325"/>
                  <p:cNvGrpSpPr/>
                  <p:nvPr/>
                </p:nvGrpSpPr>
                <p:grpSpPr>
                  <a:xfrm>
                    <a:off x="755576" y="1628800"/>
                    <a:ext cx="144016" cy="432048"/>
                    <a:chOff x="755576" y="1628800"/>
                    <a:chExt cx="144016" cy="432048"/>
                  </a:xfrm>
                </p:grpSpPr>
                <p:sp>
                  <p:nvSpPr>
                    <p:cNvPr id="346" name="Retângulo com Canto Aparado do Mesmo Lado 345"/>
                    <p:cNvSpPr/>
                    <p:nvPr/>
                  </p:nvSpPr>
                  <p:spPr>
                    <a:xfrm>
                      <a:off x="755576" y="1772816"/>
                      <a:ext cx="144016" cy="288032"/>
                    </a:xfrm>
                    <a:prstGeom prst="snip2SameRect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47" name="Fluxograma: Conector 346"/>
                    <p:cNvSpPr/>
                    <p:nvPr/>
                  </p:nvSpPr>
                  <p:spPr>
                    <a:xfrm>
                      <a:off x="755576" y="1628800"/>
                      <a:ext cx="144016" cy="144016"/>
                    </a:xfrm>
                    <a:prstGeom prst="flowChartConnector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327" name="Grupo 326"/>
                  <p:cNvGrpSpPr/>
                  <p:nvPr/>
                </p:nvGrpSpPr>
                <p:grpSpPr>
                  <a:xfrm>
                    <a:off x="916360" y="1628800"/>
                    <a:ext cx="144016" cy="432048"/>
                    <a:chOff x="755576" y="1628800"/>
                    <a:chExt cx="144016" cy="432048"/>
                  </a:xfrm>
                </p:grpSpPr>
                <p:sp>
                  <p:nvSpPr>
                    <p:cNvPr id="344" name="Retângulo com Canto Aparado do Mesmo Lado 343"/>
                    <p:cNvSpPr/>
                    <p:nvPr/>
                  </p:nvSpPr>
                  <p:spPr>
                    <a:xfrm>
                      <a:off x="755576" y="1772816"/>
                      <a:ext cx="144016" cy="288032"/>
                    </a:xfrm>
                    <a:prstGeom prst="snip2SameRect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45" name="Fluxograma: Conector 344"/>
                    <p:cNvSpPr/>
                    <p:nvPr/>
                  </p:nvSpPr>
                  <p:spPr>
                    <a:xfrm>
                      <a:off x="755576" y="1628800"/>
                      <a:ext cx="144016" cy="144016"/>
                    </a:xfrm>
                    <a:prstGeom prst="flowChartConnector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328" name="Grupo 327"/>
                  <p:cNvGrpSpPr/>
                  <p:nvPr/>
                </p:nvGrpSpPr>
                <p:grpSpPr>
                  <a:xfrm>
                    <a:off x="1090252" y="1628800"/>
                    <a:ext cx="144016" cy="432048"/>
                    <a:chOff x="755576" y="1628800"/>
                    <a:chExt cx="144016" cy="432048"/>
                  </a:xfrm>
                </p:grpSpPr>
                <p:sp>
                  <p:nvSpPr>
                    <p:cNvPr id="342" name="Retângulo com Canto Aparado do Mesmo Lado 341"/>
                    <p:cNvSpPr/>
                    <p:nvPr/>
                  </p:nvSpPr>
                  <p:spPr>
                    <a:xfrm>
                      <a:off x="755576" y="1772816"/>
                      <a:ext cx="144016" cy="288032"/>
                    </a:xfrm>
                    <a:prstGeom prst="snip2SameRect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43" name="Fluxograma: Conector 342"/>
                    <p:cNvSpPr/>
                    <p:nvPr/>
                  </p:nvSpPr>
                  <p:spPr>
                    <a:xfrm>
                      <a:off x="755576" y="1628800"/>
                      <a:ext cx="144016" cy="144016"/>
                    </a:xfrm>
                    <a:prstGeom prst="flowChartConnector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329" name="Grupo 328"/>
                  <p:cNvGrpSpPr/>
                  <p:nvPr/>
                </p:nvGrpSpPr>
                <p:grpSpPr>
                  <a:xfrm>
                    <a:off x="1250322" y="1628800"/>
                    <a:ext cx="144016" cy="432048"/>
                    <a:chOff x="755576" y="1628800"/>
                    <a:chExt cx="144016" cy="432048"/>
                  </a:xfrm>
                </p:grpSpPr>
                <p:sp>
                  <p:nvSpPr>
                    <p:cNvPr id="340" name="Retângulo com Canto Aparado do Mesmo Lado 339"/>
                    <p:cNvSpPr/>
                    <p:nvPr/>
                  </p:nvSpPr>
                  <p:spPr>
                    <a:xfrm>
                      <a:off x="755576" y="1772816"/>
                      <a:ext cx="144016" cy="288032"/>
                    </a:xfrm>
                    <a:prstGeom prst="snip2SameRect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41" name="Fluxograma: Conector 340"/>
                    <p:cNvSpPr/>
                    <p:nvPr/>
                  </p:nvSpPr>
                  <p:spPr>
                    <a:xfrm>
                      <a:off x="755576" y="1628800"/>
                      <a:ext cx="144016" cy="144016"/>
                    </a:xfrm>
                    <a:prstGeom prst="flowChartConnector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330" name="Grupo 329"/>
                  <p:cNvGrpSpPr/>
                  <p:nvPr/>
                </p:nvGrpSpPr>
                <p:grpSpPr>
                  <a:xfrm>
                    <a:off x="841276" y="1878360"/>
                    <a:ext cx="438200" cy="432048"/>
                    <a:chOff x="827584" y="1878360"/>
                    <a:chExt cx="438200" cy="432048"/>
                  </a:xfrm>
                </p:grpSpPr>
                <p:grpSp>
                  <p:nvGrpSpPr>
                    <p:cNvPr id="331" name="Grupo 330"/>
                    <p:cNvGrpSpPr/>
                    <p:nvPr/>
                  </p:nvGrpSpPr>
                  <p:grpSpPr>
                    <a:xfrm>
                      <a:off x="827584" y="1878360"/>
                      <a:ext cx="144016" cy="432048"/>
                      <a:chOff x="755576" y="1628800"/>
                      <a:chExt cx="144016" cy="432048"/>
                    </a:xfrm>
                  </p:grpSpPr>
                  <p:sp>
                    <p:nvSpPr>
                      <p:cNvPr id="338" name="Retângulo com Canto Aparado do Mesmo Lado 337"/>
                      <p:cNvSpPr/>
                      <p:nvPr/>
                    </p:nvSpPr>
                    <p:spPr>
                      <a:xfrm>
                        <a:off x="755576" y="1772816"/>
                        <a:ext cx="144016" cy="288032"/>
                      </a:xfrm>
                      <a:prstGeom prst="snip2SameRect">
                        <a:avLst/>
                      </a:prstGeom>
                      <a:solidFill>
                        <a:srgbClr val="DDDDDD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pt-BR" sz="1350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39" name="Fluxograma: Conector 338"/>
                      <p:cNvSpPr/>
                      <p:nvPr/>
                    </p:nvSpPr>
                    <p:spPr>
                      <a:xfrm>
                        <a:off x="755576" y="1628800"/>
                        <a:ext cx="144016" cy="144016"/>
                      </a:xfrm>
                      <a:prstGeom prst="flowChartConnector">
                        <a:avLst/>
                      </a:prstGeom>
                      <a:solidFill>
                        <a:srgbClr val="DDDDDD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pt-BR" sz="1350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32" name="Grupo 331"/>
                    <p:cNvGrpSpPr/>
                    <p:nvPr/>
                  </p:nvGrpSpPr>
                  <p:grpSpPr>
                    <a:xfrm>
                      <a:off x="977752" y="1878360"/>
                      <a:ext cx="144016" cy="432048"/>
                      <a:chOff x="755576" y="1628800"/>
                      <a:chExt cx="144016" cy="432048"/>
                    </a:xfrm>
                  </p:grpSpPr>
                  <p:sp>
                    <p:nvSpPr>
                      <p:cNvPr id="336" name="Retângulo com Canto Aparado do Mesmo Lado 335"/>
                      <p:cNvSpPr/>
                      <p:nvPr/>
                    </p:nvSpPr>
                    <p:spPr>
                      <a:xfrm>
                        <a:off x="755576" y="1772816"/>
                        <a:ext cx="144016" cy="288032"/>
                      </a:xfrm>
                      <a:prstGeom prst="snip2SameRect">
                        <a:avLst/>
                      </a:prstGeom>
                      <a:solidFill>
                        <a:srgbClr val="DDDDDD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pt-BR" sz="1350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37" name="Fluxograma: Conector 336"/>
                      <p:cNvSpPr/>
                      <p:nvPr/>
                    </p:nvSpPr>
                    <p:spPr>
                      <a:xfrm>
                        <a:off x="755576" y="1628800"/>
                        <a:ext cx="144016" cy="144016"/>
                      </a:xfrm>
                      <a:prstGeom prst="flowChartConnector">
                        <a:avLst/>
                      </a:prstGeom>
                      <a:solidFill>
                        <a:srgbClr val="DDDDDD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pt-BR" sz="1350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33" name="Grupo 332"/>
                    <p:cNvGrpSpPr/>
                    <p:nvPr/>
                  </p:nvGrpSpPr>
                  <p:grpSpPr>
                    <a:xfrm>
                      <a:off x="1121768" y="1878360"/>
                      <a:ext cx="144016" cy="432048"/>
                      <a:chOff x="755576" y="1628800"/>
                      <a:chExt cx="144016" cy="432048"/>
                    </a:xfrm>
                  </p:grpSpPr>
                  <p:sp>
                    <p:nvSpPr>
                      <p:cNvPr id="334" name="Retângulo com Canto Aparado do Mesmo Lado 333"/>
                      <p:cNvSpPr/>
                      <p:nvPr/>
                    </p:nvSpPr>
                    <p:spPr>
                      <a:xfrm>
                        <a:off x="755576" y="1772816"/>
                        <a:ext cx="144016" cy="288032"/>
                      </a:xfrm>
                      <a:prstGeom prst="snip2SameRect">
                        <a:avLst/>
                      </a:prstGeom>
                      <a:solidFill>
                        <a:srgbClr val="DDDDDD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pt-BR" sz="1350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35" name="Fluxograma: Conector 334"/>
                      <p:cNvSpPr/>
                      <p:nvPr/>
                    </p:nvSpPr>
                    <p:spPr>
                      <a:xfrm>
                        <a:off x="755576" y="1628800"/>
                        <a:ext cx="144016" cy="144016"/>
                      </a:xfrm>
                      <a:prstGeom prst="flowChartConnector">
                        <a:avLst/>
                      </a:prstGeom>
                      <a:solidFill>
                        <a:srgbClr val="DDDDDD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pt-BR" sz="1350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23" name="Grupo 322"/>
                <p:cNvGrpSpPr/>
                <p:nvPr/>
              </p:nvGrpSpPr>
              <p:grpSpPr>
                <a:xfrm>
                  <a:off x="3704909" y="2238362"/>
                  <a:ext cx="1434995" cy="1008112"/>
                  <a:chOff x="5999566" y="5085184"/>
                  <a:chExt cx="1434995" cy="1008112"/>
                </a:xfrm>
              </p:grpSpPr>
              <p:sp>
                <p:nvSpPr>
                  <p:cNvPr id="324" name="Fluxograma: Conector 323"/>
                  <p:cNvSpPr/>
                  <p:nvPr/>
                </p:nvSpPr>
                <p:spPr>
                  <a:xfrm>
                    <a:off x="6030406" y="5085184"/>
                    <a:ext cx="1281774" cy="1008112"/>
                  </a:xfrm>
                  <a:prstGeom prst="flowChartConnector">
                    <a:avLst/>
                  </a:prstGeom>
                  <a:solidFill>
                    <a:srgbClr val="DDDDDD"/>
                  </a:solidFill>
                  <a:ln w="38100" cap="flat" cmpd="sng" algn="ctr">
                    <a:solidFill>
                      <a:sysClr val="window" lastClr="FFFFFF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25" name="CaixaDeTexto 324"/>
                  <p:cNvSpPr txBox="1"/>
                  <p:nvPr/>
                </p:nvSpPr>
                <p:spPr>
                  <a:xfrm>
                    <a:off x="5999566" y="5332337"/>
                    <a:ext cx="1434995" cy="5387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685800">
                      <a:defRPr/>
                    </a:pPr>
                    <a:r>
                      <a:rPr lang="pt-BR" sz="1013" b="1" kern="0" dirty="0">
                        <a:solidFill>
                          <a:prstClr val="black"/>
                        </a:solidFill>
                      </a:rPr>
                      <a:t>Monitoramento e avaliação</a:t>
                    </a:r>
                  </a:p>
                </p:txBody>
              </p:sp>
            </p:grpSp>
          </p:grpSp>
          <p:sp>
            <p:nvSpPr>
              <p:cNvPr id="348" name="Seta para a direita 347"/>
              <p:cNvSpPr/>
              <p:nvPr/>
            </p:nvSpPr>
            <p:spPr>
              <a:xfrm>
                <a:off x="7104112" y="4293096"/>
                <a:ext cx="485358" cy="288032"/>
              </a:xfrm>
              <a:prstGeom prst="rightArrow">
                <a:avLst/>
              </a:prstGeom>
              <a:solidFill>
                <a:srgbClr val="C00000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pt-BR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49" name="Grupo 348"/>
            <p:cNvGrpSpPr/>
            <p:nvPr/>
          </p:nvGrpSpPr>
          <p:grpSpPr>
            <a:xfrm>
              <a:off x="2325834" y="3987907"/>
              <a:ext cx="1321894" cy="1831754"/>
              <a:chOff x="455985" y="4112847"/>
              <a:chExt cx="1321894" cy="1831754"/>
            </a:xfrm>
          </p:grpSpPr>
          <p:grpSp>
            <p:nvGrpSpPr>
              <p:cNvPr id="350" name="Grupo 349"/>
              <p:cNvGrpSpPr/>
              <p:nvPr/>
            </p:nvGrpSpPr>
            <p:grpSpPr>
              <a:xfrm>
                <a:off x="669759" y="5262993"/>
                <a:ext cx="638762" cy="681608"/>
                <a:chOff x="755576" y="1628800"/>
                <a:chExt cx="638762" cy="681608"/>
              </a:xfrm>
            </p:grpSpPr>
            <p:grpSp>
              <p:nvGrpSpPr>
                <p:cNvPr id="355" name="Grupo 354"/>
                <p:cNvGrpSpPr/>
                <p:nvPr/>
              </p:nvGrpSpPr>
              <p:grpSpPr>
                <a:xfrm>
                  <a:off x="755576" y="1628800"/>
                  <a:ext cx="144016" cy="432048"/>
                  <a:chOff x="755576" y="1628800"/>
                  <a:chExt cx="144016" cy="432048"/>
                </a:xfrm>
              </p:grpSpPr>
              <p:sp>
                <p:nvSpPr>
                  <p:cNvPr id="375" name="Retângulo com Canto Aparado do Mesmo Lado 374"/>
                  <p:cNvSpPr/>
                  <p:nvPr/>
                </p:nvSpPr>
                <p:spPr>
                  <a:xfrm>
                    <a:off x="755576" y="1772816"/>
                    <a:ext cx="144016" cy="288032"/>
                  </a:xfrm>
                  <a:prstGeom prst="snip2SameRect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76" name="Fluxograma: Conector 375"/>
                  <p:cNvSpPr/>
                  <p:nvPr/>
                </p:nvSpPr>
                <p:spPr>
                  <a:xfrm>
                    <a:off x="755576" y="1628800"/>
                    <a:ext cx="144016" cy="144016"/>
                  </a:xfrm>
                  <a:prstGeom prst="flowChartConnector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356" name="Grupo 355"/>
                <p:cNvGrpSpPr/>
                <p:nvPr/>
              </p:nvGrpSpPr>
              <p:grpSpPr>
                <a:xfrm>
                  <a:off x="916360" y="1628800"/>
                  <a:ext cx="144016" cy="432048"/>
                  <a:chOff x="755576" y="1628800"/>
                  <a:chExt cx="144016" cy="432048"/>
                </a:xfrm>
              </p:grpSpPr>
              <p:sp>
                <p:nvSpPr>
                  <p:cNvPr id="373" name="Retângulo com Canto Aparado do Mesmo Lado 372"/>
                  <p:cNvSpPr/>
                  <p:nvPr/>
                </p:nvSpPr>
                <p:spPr>
                  <a:xfrm>
                    <a:off x="755576" y="1772816"/>
                    <a:ext cx="144016" cy="288032"/>
                  </a:xfrm>
                  <a:prstGeom prst="snip2SameRect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74" name="Fluxograma: Conector 373"/>
                  <p:cNvSpPr/>
                  <p:nvPr/>
                </p:nvSpPr>
                <p:spPr>
                  <a:xfrm>
                    <a:off x="755576" y="1628800"/>
                    <a:ext cx="144016" cy="144016"/>
                  </a:xfrm>
                  <a:prstGeom prst="flowChartConnector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357" name="Grupo 356"/>
                <p:cNvGrpSpPr/>
                <p:nvPr/>
              </p:nvGrpSpPr>
              <p:grpSpPr>
                <a:xfrm>
                  <a:off x="1090252" y="1628800"/>
                  <a:ext cx="144016" cy="432048"/>
                  <a:chOff x="755576" y="1628800"/>
                  <a:chExt cx="144016" cy="432048"/>
                </a:xfrm>
              </p:grpSpPr>
              <p:sp>
                <p:nvSpPr>
                  <p:cNvPr id="371" name="Retângulo com Canto Aparado do Mesmo Lado 370"/>
                  <p:cNvSpPr/>
                  <p:nvPr/>
                </p:nvSpPr>
                <p:spPr>
                  <a:xfrm>
                    <a:off x="755576" y="1772816"/>
                    <a:ext cx="144016" cy="288032"/>
                  </a:xfrm>
                  <a:prstGeom prst="snip2SameRect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72" name="Fluxograma: Conector 371"/>
                  <p:cNvSpPr/>
                  <p:nvPr/>
                </p:nvSpPr>
                <p:spPr>
                  <a:xfrm>
                    <a:off x="755576" y="1628800"/>
                    <a:ext cx="144016" cy="144016"/>
                  </a:xfrm>
                  <a:prstGeom prst="flowChartConnector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358" name="Grupo 357"/>
                <p:cNvGrpSpPr/>
                <p:nvPr/>
              </p:nvGrpSpPr>
              <p:grpSpPr>
                <a:xfrm>
                  <a:off x="1250322" y="1628800"/>
                  <a:ext cx="144016" cy="432048"/>
                  <a:chOff x="755576" y="1628800"/>
                  <a:chExt cx="144016" cy="432048"/>
                </a:xfrm>
              </p:grpSpPr>
              <p:sp>
                <p:nvSpPr>
                  <p:cNvPr id="369" name="Retângulo com Canto Aparado do Mesmo Lado 368"/>
                  <p:cNvSpPr/>
                  <p:nvPr/>
                </p:nvSpPr>
                <p:spPr>
                  <a:xfrm>
                    <a:off x="755576" y="1772816"/>
                    <a:ext cx="144016" cy="288032"/>
                  </a:xfrm>
                  <a:prstGeom prst="snip2SameRect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70" name="Fluxograma: Conector 369"/>
                  <p:cNvSpPr/>
                  <p:nvPr/>
                </p:nvSpPr>
                <p:spPr>
                  <a:xfrm>
                    <a:off x="755576" y="1628800"/>
                    <a:ext cx="144016" cy="144016"/>
                  </a:xfrm>
                  <a:prstGeom prst="flowChartConnector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pt-BR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359" name="Grupo 358"/>
                <p:cNvGrpSpPr/>
                <p:nvPr/>
              </p:nvGrpSpPr>
              <p:grpSpPr>
                <a:xfrm>
                  <a:off x="841276" y="1878360"/>
                  <a:ext cx="438200" cy="432048"/>
                  <a:chOff x="827584" y="1878360"/>
                  <a:chExt cx="438200" cy="432048"/>
                </a:xfrm>
              </p:grpSpPr>
              <p:grpSp>
                <p:nvGrpSpPr>
                  <p:cNvPr id="360" name="Grupo 359"/>
                  <p:cNvGrpSpPr/>
                  <p:nvPr/>
                </p:nvGrpSpPr>
                <p:grpSpPr>
                  <a:xfrm>
                    <a:off x="827584" y="1878360"/>
                    <a:ext cx="144016" cy="432048"/>
                    <a:chOff x="755576" y="1628800"/>
                    <a:chExt cx="144016" cy="432048"/>
                  </a:xfrm>
                </p:grpSpPr>
                <p:sp>
                  <p:nvSpPr>
                    <p:cNvPr id="367" name="Retângulo com Canto Aparado do Mesmo Lado 366"/>
                    <p:cNvSpPr/>
                    <p:nvPr/>
                  </p:nvSpPr>
                  <p:spPr>
                    <a:xfrm>
                      <a:off x="755576" y="1772816"/>
                      <a:ext cx="144016" cy="288032"/>
                    </a:xfrm>
                    <a:prstGeom prst="snip2SameRect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68" name="Fluxograma: Conector 367"/>
                    <p:cNvSpPr/>
                    <p:nvPr/>
                  </p:nvSpPr>
                  <p:spPr>
                    <a:xfrm>
                      <a:off x="755576" y="1628800"/>
                      <a:ext cx="144016" cy="144016"/>
                    </a:xfrm>
                    <a:prstGeom prst="flowChartConnector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361" name="Grupo 360"/>
                  <p:cNvGrpSpPr/>
                  <p:nvPr/>
                </p:nvGrpSpPr>
                <p:grpSpPr>
                  <a:xfrm>
                    <a:off x="977752" y="1878360"/>
                    <a:ext cx="144016" cy="432048"/>
                    <a:chOff x="755576" y="1628800"/>
                    <a:chExt cx="144016" cy="432048"/>
                  </a:xfrm>
                </p:grpSpPr>
                <p:sp>
                  <p:nvSpPr>
                    <p:cNvPr id="365" name="Retângulo com Canto Aparado do Mesmo Lado 364"/>
                    <p:cNvSpPr/>
                    <p:nvPr/>
                  </p:nvSpPr>
                  <p:spPr>
                    <a:xfrm>
                      <a:off x="755576" y="1772816"/>
                      <a:ext cx="144016" cy="288032"/>
                    </a:xfrm>
                    <a:prstGeom prst="snip2SameRect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66" name="Fluxograma: Conector 365"/>
                    <p:cNvSpPr/>
                    <p:nvPr/>
                  </p:nvSpPr>
                  <p:spPr>
                    <a:xfrm>
                      <a:off x="755576" y="1628800"/>
                      <a:ext cx="144016" cy="144016"/>
                    </a:xfrm>
                    <a:prstGeom prst="flowChartConnector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362" name="Grupo 361"/>
                  <p:cNvGrpSpPr/>
                  <p:nvPr/>
                </p:nvGrpSpPr>
                <p:grpSpPr>
                  <a:xfrm>
                    <a:off x="1121768" y="1878360"/>
                    <a:ext cx="144016" cy="432048"/>
                    <a:chOff x="755576" y="1628800"/>
                    <a:chExt cx="144016" cy="432048"/>
                  </a:xfrm>
                </p:grpSpPr>
                <p:sp>
                  <p:nvSpPr>
                    <p:cNvPr id="363" name="Retângulo com Canto Aparado do Mesmo Lado 362"/>
                    <p:cNvSpPr/>
                    <p:nvPr/>
                  </p:nvSpPr>
                  <p:spPr>
                    <a:xfrm>
                      <a:off x="755576" y="1772816"/>
                      <a:ext cx="144016" cy="288032"/>
                    </a:xfrm>
                    <a:prstGeom prst="snip2SameRect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64" name="Fluxograma: Conector 363"/>
                    <p:cNvSpPr/>
                    <p:nvPr/>
                  </p:nvSpPr>
                  <p:spPr>
                    <a:xfrm>
                      <a:off x="755576" y="1628800"/>
                      <a:ext cx="144016" cy="144016"/>
                    </a:xfrm>
                    <a:prstGeom prst="flowChartConnector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pt-BR" sz="1350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351" name="Grupo 350"/>
              <p:cNvGrpSpPr/>
              <p:nvPr/>
            </p:nvGrpSpPr>
            <p:grpSpPr>
              <a:xfrm>
                <a:off x="479376" y="4112847"/>
                <a:ext cx="1245055" cy="953261"/>
                <a:chOff x="6146577" y="5085184"/>
                <a:chExt cx="1245055" cy="953261"/>
              </a:xfrm>
            </p:grpSpPr>
            <p:sp>
              <p:nvSpPr>
                <p:cNvPr id="353" name="Fluxograma: Conector 352"/>
                <p:cNvSpPr/>
                <p:nvPr/>
              </p:nvSpPr>
              <p:spPr>
                <a:xfrm>
                  <a:off x="6146577" y="5085184"/>
                  <a:ext cx="1245055" cy="953261"/>
                </a:xfrm>
                <a:prstGeom prst="flowChartConnector">
                  <a:avLst/>
                </a:prstGeom>
                <a:solidFill>
                  <a:srgbClr val="DDDDDD"/>
                </a:solidFill>
                <a:ln w="381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pt-BR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54" name="CaixaDeTexto 353"/>
                <p:cNvSpPr txBox="1"/>
                <p:nvPr/>
              </p:nvSpPr>
              <p:spPr>
                <a:xfrm>
                  <a:off x="6158097" y="5454551"/>
                  <a:ext cx="1045607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>
                    <a:defRPr/>
                  </a:pPr>
                  <a:endParaRPr lang="pt-BR" sz="1050" b="1" kern="0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52" name="CaixaDeTexto 351"/>
              <p:cNvSpPr txBox="1"/>
              <p:nvPr/>
            </p:nvSpPr>
            <p:spPr>
              <a:xfrm>
                <a:off x="455985" y="4398872"/>
                <a:ext cx="132189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pt-BR" sz="975" b="1" kern="0" dirty="0">
                    <a:solidFill>
                      <a:prstClr val="black"/>
                    </a:solidFill>
                  </a:rPr>
                  <a:t>Processamento</a:t>
                </a:r>
              </a:p>
            </p:txBody>
          </p:sp>
        </p:grpSp>
        <p:sp>
          <p:nvSpPr>
            <p:cNvPr id="377" name="CaixaDeTexto 376"/>
            <p:cNvSpPr txBox="1"/>
            <p:nvPr/>
          </p:nvSpPr>
          <p:spPr>
            <a:xfrm>
              <a:off x="2063552" y="5805264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pt-BR" sz="1050" b="1" kern="0" dirty="0">
                  <a:solidFill>
                    <a:prstClr val="black"/>
                  </a:solidFill>
                </a:rPr>
                <a:t>FNDE</a:t>
              </a:r>
            </a:p>
          </p:txBody>
        </p:sp>
        <p:sp>
          <p:nvSpPr>
            <p:cNvPr id="378" name="Seta para a direita 377"/>
            <p:cNvSpPr/>
            <p:nvPr/>
          </p:nvSpPr>
          <p:spPr>
            <a:xfrm>
              <a:off x="3666426" y="4312294"/>
              <a:ext cx="485358" cy="288032"/>
            </a:xfrm>
            <a:prstGeom prst="rightArrow">
              <a:avLst/>
            </a:prstGeom>
            <a:solidFill>
              <a:srgbClr val="C00000"/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pt-BR" sz="1350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79" name="Seta para a direita 378"/>
          <p:cNvSpPr/>
          <p:nvPr/>
        </p:nvSpPr>
        <p:spPr>
          <a:xfrm>
            <a:off x="7488324" y="1709643"/>
            <a:ext cx="364019" cy="216024"/>
          </a:xfrm>
          <a:prstGeom prst="rightArrow">
            <a:avLst/>
          </a:prstGeom>
          <a:solidFill>
            <a:srgbClr val="C00000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pt-BR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80723" y="348669"/>
            <a:ext cx="4268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pt-BR" altLang="pt-BR" sz="3600" b="1" i="1" dirty="0">
                <a:solidFill>
                  <a:srgbClr val="4BACC6">
                    <a:lumMod val="75000"/>
                  </a:srgbClr>
                </a:solidFill>
                <a:latin typeface="+mj-lt"/>
                <a:ea typeface="+mj-ea"/>
                <a:cs typeface="+mj-cs"/>
              </a:rPr>
              <a:t>Etapas do PNLD</a:t>
            </a:r>
          </a:p>
        </p:txBody>
      </p:sp>
    </p:spTree>
    <p:extLst>
      <p:ext uri="{BB962C8B-B14F-4D97-AF65-F5344CB8AC3E}">
        <p14:creationId xmlns:p14="http://schemas.microsoft.com/office/powerpoint/2010/main" val="93181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2369" y="0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i="1" dirty="0">
                <a:solidFill>
                  <a:srgbClr val="4BACC6">
                    <a:lumMod val="75000"/>
                  </a:srgbClr>
                </a:solidFill>
              </a:rPr>
              <a:t>O FLUXO DO PNLD</a:t>
            </a: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32369" y="764704"/>
            <a:ext cx="5580062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980728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solidFill>
                  <a:srgbClr val="4BACC6">
                    <a:lumMod val="75000"/>
                  </a:srgbClr>
                </a:solidFill>
                <a:latin typeface="+mj-lt"/>
              </a:rPr>
              <a:t>Editais do PNLD</a:t>
            </a:r>
            <a:endParaRPr lang="pt-BR" sz="2800" b="1" i="1" dirty="0">
              <a:solidFill>
                <a:srgbClr val="4BACC6">
                  <a:lumMod val="75000"/>
                </a:srgbClr>
              </a:solidFill>
              <a:latin typeface="+mj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9552" y="1340768"/>
            <a:ext cx="7416824" cy="4959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Processo de aquisição de materiais didáticos ocorrerá de forma periódica e regular (Art. 6º do Decreto)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Etapa/segmento atendido (Art. 6º I a IV do Decreto);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Convoca Editores;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Característica das obras;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Distribuição anual de obras didáticas e literária para estudantes (Art. 6º, §2º do Decreto)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Ciclo (definidos em edital – Art. 6º, §1º do Decreto);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Consumível/reutilizável (citar Decreto)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Formato acessível (Art. 25 do Decreto);</a:t>
            </a:r>
          </a:p>
        </p:txBody>
      </p:sp>
    </p:spTree>
    <p:extLst>
      <p:ext uri="{BB962C8B-B14F-4D97-AF65-F5344CB8AC3E}">
        <p14:creationId xmlns:p14="http://schemas.microsoft.com/office/powerpoint/2010/main" val="48424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2369" y="0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i="1" dirty="0">
                <a:solidFill>
                  <a:srgbClr val="4BACC6">
                    <a:lumMod val="75000"/>
                  </a:srgbClr>
                </a:solidFill>
              </a:rPr>
              <a:t>O FLUXO DO PNLD</a:t>
            </a: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32369" y="764704"/>
            <a:ext cx="5580062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980728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4BACC6">
                    <a:lumMod val="75000"/>
                  </a:srgbClr>
                </a:solidFill>
              </a:rPr>
              <a:t>Editais do PNLD</a:t>
            </a:r>
          </a:p>
        </p:txBody>
      </p:sp>
      <p:sp>
        <p:nvSpPr>
          <p:cNvPr id="2" name="Retângulo 1"/>
          <p:cNvSpPr/>
          <p:nvPr/>
        </p:nvSpPr>
        <p:spPr>
          <a:xfrm>
            <a:off x="467544" y="1503948"/>
            <a:ext cx="756084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PNLD 2019  - Atualização </a:t>
            </a: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(Infantil e Anos Iniciais)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  <a:defRPr/>
            </a:pP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Não haverá escolha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  <a:defRPr/>
            </a:pP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PNLD 2020 – Literário </a:t>
            </a: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(Anos Finais)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  <a:defRPr/>
            </a:pP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Escolha</a:t>
            </a: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: maio/2020</a:t>
            </a:r>
          </a:p>
          <a:p>
            <a:pPr lvl="1" algn="just">
              <a:spcBef>
                <a:spcPts val="0"/>
              </a:spcBef>
              <a:defRPr/>
            </a:pP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1900" b="1" u="sng" dirty="0">
                <a:latin typeface="Arial" panose="020B0604020202020204" pitchFamily="34" charset="0"/>
                <a:cs typeface="Arial" panose="020B0604020202020204" pitchFamily="34" charset="0"/>
              </a:rPr>
              <a:t>PNLD 2021 </a:t>
            </a:r>
            <a:r>
              <a:rPr lang="pt-BR" sz="19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– Ensino Médio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  <a:defRPr/>
            </a:pPr>
            <a:r>
              <a:rPr lang="pt-BR" sz="1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: Projetos </a:t>
            </a: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integradores e projeto de vida </a:t>
            </a:r>
            <a:endParaRPr lang="pt-BR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 algn="just">
              <a:buFont typeface="Wingdings" panose="05000000000000000000" pitchFamily="2" charset="2"/>
              <a:buChar char="Ø"/>
              <a:defRPr/>
            </a:pP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Escolha</a:t>
            </a: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setembro/2020</a:t>
            </a:r>
          </a:p>
          <a:p>
            <a:pPr marL="1657350" lvl="3" indent="-285750" algn="just">
              <a:buFont typeface="Wingdings" panose="05000000000000000000" pitchFamily="2" charset="2"/>
              <a:buChar char="Ø"/>
              <a:defRPr/>
            </a:pP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PNLD 2018 – Reposição do ensino </a:t>
            </a: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médio</a:t>
            </a:r>
          </a:p>
          <a:p>
            <a:pPr marL="1657350" lvl="3" indent="-285750" algn="just">
              <a:buFont typeface="Wingdings" panose="05000000000000000000" pitchFamily="2" charset="2"/>
              <a:buChar char="Ø"/>
              <a:defRPr/>
            </a:pP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Wingdings" panose="05000000000000000000" pitchFamily="2" charset="2"/>
              <a:buChar char="Ø"/>
              <a:defRPr/>
            </a:pPr>
            <a:r>
              <a:rPr lang="pt-BR" sz="1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2022:</a:t>
            </a: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Obras por área de conhecimento/obras para formação continuada</a:t>
            </a: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para professores e gestores.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  <a:defRPr/>
            </a:pPr>
            <a:endParaRPr lang="pt-BR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Wingdings" panose="05000000000000000000" pitchFamily="2" charset="2"/>
              <a:buChar char="Ø"/>
              <a:defRPr/>
            </a:pPr>
            <a:r>
              <a:rPr lang="pt-BR" sz="1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: Obras literárias</a:t>
            </a: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54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409203"/>
            <a:ext cx="5184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Validação da Inscrição – Obra Digital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Controle da qualidade – Obra Física</a:t>
            </a:r>
          </a:p>
        </p:txBody>
      </p:sp>
      <p:pic>
        <p:nvPicPr>
          <p:cNvPr id="3" name="Picture 2" descr="Y:\Publicidade\2019\Logo Governo Federal\FNDE-MEC-GO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877272"/>
            <a:ext cx="3810000" cy="81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1520" y="476250"/>
            <a:ext cx="87129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800" b="1" i="1" dirty="0">
                <a:solidFill>
                  <a:srgbClr val="4BACC6">
                    <a:lumMod val="75000"/>
                  </a:srgbClr>
                </a:solidFill>
                <a:latin typeface="+mn-lt"/>
              </a:rPr>
              <a:t>O Instituto de Pesquisas Tecnológicas - IPT</a:t>
            </a:r>
          </a:p>
        </p:txBody>
      </p:sp>
      <p:pic>
        <p:nvPicPr>
          <p:cNvPr id="5" name="Picture 5" descr="livro com amostras do lado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63" y="3284290"/>
            <a:ext cx="3600326" cy="28086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gramatura - corpo de prova na balanç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073" y="1490130"/>
            <a:ext cx="2483454" cy="183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Alvura e opacida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4"/>
          <a:stretch>
            <a:fillRect/>
          </a:stretch>
        </p:blipFill>
        <p:spPr bwMode="auto">
          <a:xfrm>
            <a:off x="5538019" y="3423369"/>
            <a:ext cx="2087562" cy="2530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899592" y="2361882"/>
            <a:ext cx="352742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Gramatura, alvura e opacidade  do papel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45099"/>
            <a:ext cx="2044702" cy="49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10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539552" y="1700808"/>
            <a:ext cx="7345561" cy="410468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35000"/>
              </a:lnSpc>
              <a:buFontTx/>
              <a:buNone/>
              <a:defRPr/>
            </a:pPr>
            <a:endParaRPr lang="pt-BR" sz="2400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algn="just" eaLnBrk="1" hangingPunct="1">
              <a:lnSpc>
                <a:spcPct val="170000"/>
              </a:lnSpc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endParaRPr lang="pt-BR" sz="2400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algn="just" eaLnBrk="1" hangingPunct="1">
              <a:lnSpc>
                <a:spcPct val="170000"/>
              </a:lnSpc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endParaRPr lang="pt-BR" sz="2400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algn="just" eaLnBrk="1" hangingPunct="1">
              <a:lnSpc>
                <a:spcPct val="135000"/>
              </a:lnSpc>
              <a:buFontTx/>
              <a:buNone/>
              <a:defRPr/>
            </a:pPr>
            <a:endParaRPr lang="pt-BR" sz="2600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72624" y="2854754"/>
            <a:ext cx="22111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endParaRPr lang="pt-BR" altLang="pt-B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151757" y="2520876"/>
            <a:ext cx="7992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defRPr/>
            </a:pPr>
            <a:endParaRPr lang="pt-BR" sz="24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pt-BR" sz="2400" dirty="0"/>
          </a:p>
        </p:txBody>
      </p:sp>
      <p:pic>
        <p:nvPicPr>
          <p:cNvPr id="5" name="Picture 2" descr="Y:\Publicidade\2019\Logo Governo Federal\FNDE-MEC-GO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877272"/>
            <a:ext cx="3810000" cy="81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20" y="6037273"/>
            <a:ext cx="2044702" cy="494386"/>
          </a:xfrm>
          <a:prstGeom prst="rect">
            <a:avLst/>
          </a:prstGeom>
        </p:spPr>
      </p:pic>
      <p:pic>
        <p:nvPicPr>
          <p:cNvPr id="7" name="Picture 3" descr="4"/>
          <p:cNvPicPr>
            <a:picLocks noChangeAspect="1" noChangeArrowheads="1"/>
          </p:cNvPicPr>
          <p:nvPr/>
        </p:nvPicPr>
        <p:blipFill>
          <a:blip r:embed="rId4" cstate="print">
            <a:lum bright="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972" y="1307476"/>
            <a:ext cx="2803078" cy="207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64332" y="202045"/>
            <a:ext cx="84249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800" b="1" i="1" dirty="0">
                <a:solidFill>
                  <a:srgbClr val="4BACC6">
                    <a:lumMod val="75000"/>
                  </a:srgbClr>
                </a:solidFill>
                <a:latin typeface="+mj-lt"/>
              </a:rPr>
              <a:t>O Instituto de Pesquisas Tecnológicas - IPT</a:t>
            </a:r>
          </a:p>
        </p:txBody>
      </p:sp>
      <p:pic>
        <p:nvPicPr>
          <p:cNvPr id="9" name="Picture 3" descr="Grampo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1" r="5345"/>
          <a:stretch>
            <a:fillRect/>
          </a:stretch>
        </p:blipFill>
        <p:spPr bwMode="auto">
          <a:xfrm>
            <a:off x="357828" y="3645024"/>
            <a:ext cx="3280835" cy="234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LIVRO COM PICO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080" y="3645024"/>
            <a:ext cx="3173821" cy="2350195"/>
          </a:xfrm>
          <a:prstGeom prst="rect">
            <a:avLst/>
          </a:prstGeom>
          <a:noFill/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84213" y="2982200"/>
            <a:ext cx="25923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279" tIns="43640" rIns="87279" bIns="43640" anchor="ctr"/>
          <a:lstStyle>
            <a:lvl1pPr defTabSz="7270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2707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27075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2707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27075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pt-BR" altLang="pt-BR" sz="2000" b="1" dirty="0">
                <a:latin typeface="Arial" charset="0"/>
                <a:sym typeface="Wingdings" pitchFamily="2" charset="2"/>
              </a:rPr>
              <a:t>Falta de grampo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6152476" y="3021895"/>
            <a:ext cx="25923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279" tIns="43640" rIns="87279" bIns="43640" anchor="ctr"/>
          <a:lstStyle>
            <a:lvl1pPr defTabSz="7270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2707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27075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2707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27075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pt-BR" altLang="pt-BR" sz="2000" b="1" dirty="0">
                <a:latin typeface="Arial" charset="0"/>
                <a:sym typeface="Wingdings" pitchFamily="2" charset="2"/>
              </a:rPr>
              <a:t>Picotes</a:t>
            </a:r>
          </a:p>
        </p:txBody>
      </p:sp>
    </p:spTree>
    <p:extLst>
      <p:ext uri="{BB962C8B-B14F-4D97-AF65-F5344CB8AC3E}">
        <p14:creationId xmlns:p14="http://schemas.microsoft.com/office/powerpoint/2010/main" val="32023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3967</TotalTime>
  <Words>993</Words>
  <Application>Microsoft Office PowerPoint</Application>
  <PresentationFormat>Apresentação na tela (4:3)</PresentationFormat>
  <Paragraphs>150</Paragraphs>
  <Slides>14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Calibri</vt:lpstr>
      <vt:lpstr>Poetsen One</vt:lpstr>
      <vt:lpstr>Wingdings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GUILHERME PRADO CUTRIM</dc:creator>
  <cp:keywords>MEC-FNDE Mais Brasil</cp:keywords>
  <cp:lastModifiedBy>JANINE DE ALMEIDA MENEZES</cp:lastModifiedBy>
  <cp:revision>174</cp:revision>
  <dcterms:created xsi:type="dcterms:W3CDTF">2019-01-03T19:38:12Z</dcterms:created>
  <dcterms:modified xsi:type="dcterms:W3CDTF">2020-03-12T19:05:44Z</dcterms:modified>
</cp:coreProperties>
</file>